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33"/>
  </p:notesMasterIdLst>
  <p:sldIdLst>
    <p:sldId id="260" r:id="rId5"/>
    <p:sldId id="563" r:id="rId6"/>
    <p:sldId id="564" r:id="rId7"/>
    <p:sldId id="363" r:id="rId8"/>
    <p:sldId id="284" r:id="rId9"/>
    <p:sldId id="264" r:id="rId10"/>
    <p:sldId id="364" r:id="rId11"/>
    <p:sldId id="365" r:id="rId12"/>
    <p:sldId id="366" r:id="rId13"/>
    <p:sldId id="367" r:id="rId14"/>
    <p:sldId id="368" r:id="rId15"/>
    <p:sldId id="585" r:id="rId16"/>
    <p:sldId id="622" r:id="rId17"/>
    <p:sldId id="623" r:id="rId18"/>
    <p:sldId id="625" r:id="rId19"/>
    <p:sldId id="626" r:id="rId20"/>
    <p:sldId id="627" r:id="rId21"/>
    <p:sldId id="628" r:id="rId22"/>
    <p:sldId id="629" r:id="rId23"/>
    <p:sldId id="630" r:id="rId24"/>
    <p:sldId id="631" r:id="rId25"/>
    <p:sldId id="632" r:id="rId26"/>
    <p:sldId id="633" r:id="rId27"/>
    <p:sldId id="634" r:id="rId28"/>
    <p:sldId id="635" r:id="rId29"/>
    <p:sldId id="620" r:id="rId30"/>
    <p:sldId id="621" r:id="rId31"/>
    <p:sldId id="624" r:id="rId32"/>
  </p:sldIdLst>
  <p:sldSz cx="12192000" cy="6858000"/>
  <p:notesSz cx="6858000" cy="9144000"/>
  <p:embeddedFontLst>
    <p:embeddedFont>
      <p:font typeface="Berlin Sans FB" panose="020E0602020502020306" pitchFamily="34" charset="0"/>
      <p:regular r:id="rId34"/>
      <p:bold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ndara" panose="020E0502030303020204" pitchFamily="34" charset="0"/>
      <p:regular r:id="rId40"/>
      <p:bold r:id="rId41"/>
      <p:italic r:id="rId42"/>
      <p:boldItalic r:id="rId43"/>
    </p:embeddedFont>
    <p:embeddedFont>
      <p:font typeface="Montserrat" panose="00000500000000000000" pitchFamily="2" charset="0"/>
      <p:regular r:id="rId44"/>
      <p:bold r:id="rId45"/>
      <p:italic r:id="rId46"/>
      <p:boldItalic r:id="rId47"/>
    </p:embeddedFont>
    <p:embeddedFont>
      <p:font typeface="Source Sans Pro" panose="020B0503030403020204" pitchFamily="34" charset="0"/>
      <p:regular r:id="rId48"/>
      <p:bold r:id="rId49"/>
      <p:italic r:id="rId50"/>
      <p:boldItalic r:id="rId51"/>
    </p:embeddedFont>
    <p:embeddedFont>
      <p:font typeface="Stag Book" panose="02000503060000020004" charset="0"/>
      <p:regular r:id="rId52"/>
      <p:italic r:id="rId53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446E06-E6E7-4B56-B9B8-EB409AF8D801}" v="87" dt="2021-07-02T04:31:59.7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69" d="100"/>
          <a:sy n="69" d="100"/>
        </p:scale>
        <p:origin x="672" y="29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8.fntdata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18.fntdata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Morales LL." userId="acd2dd22fbae4b69" providerId="LiveId" clId="{0F446E06-E6E7-4B56-B9B8-EB409AF8D801}"/>
    <pc:docChg chg="undo custSel addSld delSld modSld">
      <pc:chgData name="Christian Morales LL." userId="acd2dd22fbae4b69" providerId="LiveId" clId="{0F446E06-E6E7-4B56-B9B8-EB409AF8D801}" dt="2021-07-02T04:31:59.793" v="387" actId="207"/>
      <pc:docMkLst>
        <pc:docMk/>
      </pc:docMkLst>
      <pc:sldChg chg="modSp mod">
        <pc:chgData name="Christian Morales LL." userId="acd2dd22fbae4b69" providerId="LiveId" clId="{0F446E06-E6E7-4B56-B9B8-EB409AF8D801}" dt="2021-06-30T04:13:10.342" v="5" actId="20577"/>
        <pc:sldMkLst>
          <pc:docMk/>
          <pc:sldMk cId="4227363741" sldId="260"/>
        </pc:sldMkLst>
        <pc:spChg chg="mod">
          <ac:chgData name="Christian Morales LL." userId="acd2dd22fbae4b69" providerId="LiveId" clId="{0F446E06-E6E7-4B56-B9B8-EB409AF8D801}" dt="2021-06-30T04:13:10.342" v="5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Christian Morales LL." userId="acd2dd22fbae4b69" providerId="LiveId" clId="{0F446E06-E6E7-4B56-B9B8-EB409AF8D801}" dt="2021-06-30T04:12:40.250" v="0"/>
          <ac:spMkLst>
            <pc:docMk/>
            <pc:sldMk cId="4227363741" sldId="260"/>
            <ac:spMk id="5" creationId="{23326476-26BC-4601-BA5C-82F109F888DC}"/>
          </ac:spMkLst>
        </pc:spChg>
      </pc:sldChg>
      <pc:sldChg chg="addSp delSp modSp add mod">
        <pc:chgData name="Christian Morales LL." userId="acd2dd22fbae4b69" providerId="LiveId" clId="{0F446E06-E6E7-4B56-B9B8-EB409AF8D801}" dt="2021-06-30T05:45:50.108" v="181"/>
        <pc:sldMkLst>
          <pc:docMk/>
          <pc:sldMk cId="0" sldId="264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64"/>
            <ac:spMk id="2" creationId="{5708E1A5-7CA4-409D-A875-D5388D898972}"/>
          </ac:spMkLst>
        </pc:spChg>
        <pc:spChg chg="mod">
          <ac:chgData name="Christian Morales LL." userId="acd2dd22fbae4b69" providerId="LiveId" clId="{0F446E06-E6E7-4B56-B9B8-EB409AF8D801}" dt="2021-06-30T05:40:24.622" v="123"/>
          <ac:spMkLst>
            <pc:docMk/>
            <pc:sldMk cId="0" sldId="264"/>
            <ac:spMk id="3" creationId="{C71BE427-313C-4561-BADA-9D39255452C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64"/>
            <ac:spMk id="4" creationId="{4B2C6EE3-4002-48BE-AF8A-5B8ED343115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64"/>
            <ac:spMk id="5" creationId="{DF54B3F4-1F55-46A6-A2B0-CE67E947BCFF}"/>
          </ac:spMkLst>
        </pc:spChg>
        <pc:spChg chg="del mod">
          <ac:chgData name="Christian Morales LL." userId="acd2dd22fbae4b69" providerId="LiveId" clId="{0F446E06-E6E7-4B56-B9B8-EB409AF8D801}" dt="2021-06-30T05:40:03.142" v="116" actId="478"/>
          <ac:spMkLst>
            <pc:docMk/>
            <pc:sldMk cId="0" sldId="264"/>
            <ac:spMk id="6" creationId="{1D1EC00A-4E1A-4039-9524-91C56476F7B1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64"/>
            <ac:spMk id="7" creationId="{CA09B2D5-B386-4292-A9C9-C6563112E8E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64"/>
            <ac:spMk id="8" creationId="{69DA6BA7-7F19-4BC3-AD6D-294FF1F4A50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64"/>
            <ac:spMk id="9" creationId="{2A7F7FC8-E7E2-4F0B-95C9-58EA8459005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64"/>
            <ac:spMk id="10" creationId="{F2AA4B36-939D-4C62-AEC6-C721CFD2E79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64"/>
            <ac:spMk id="11" creationId="{513290C6-2BEA-48D8-8004-587308ECD3E5}"/>
          </ac:spMkLst>
        </pc:spChg>
        <pc:spChg chg="add del mod">
          <ac:chgData name="Christian Morales LL." userId="acd2dd22fbae4b69" providerId="LiveId" clId="{0F446E06-E6E7-4B56-B9B8-EB409AF8D801}" dt="2021-06-30T05:40:09.419" v="117"/>
          <ac:spMkLst>
            <pc:docMk/>
            <pc:sldMk cId="0" sldId="264"/>
            <ac:spMk id="12" creationId="{C60563A6-BC31-4F6C-B3DA-5AC97CFD73C2}"/>
          </ac:spMkLst>
        </pc:spChg>
        <pc:spChg chg="add mod">
          <ac:chgData name="Christian Morales LL." userId="acd2dd22fbae4b69" providerId="LiveId" clId="{0F446E06-E6E7-4B56-B9B8-EB409AF8D801}" dt="2021-06-30T05:40:38.111" v="127" actId="20577"/>
          <ac:spMkLst>
            <pc:docMk/>
            <pc:sldMk cId="0" sldId="264"/>
            <ac:spMk id="13" creationId="{A1219CA5-3F86-40DA-8DFA-1CE4B83CF5CE}"/>
          </ac:spMkLst>
        </pc:spChg>
        <pc:spChg chg="add mod">
          <ac:chgData name="Christian Morales LL." userId="acd2dd22fbae4b69" providerId="LiveId" clId="{0F446E06-E6E7-4B56-B9B8-EB409AF8D801}" dt="2021-06-30T05:45:50.108" v="181"/>
          <ac:spMkLst>
            <pc:docMk/>
            <pc:sldMk cId="0" sldId="264"/>
            <ac:spMk id="14" creationId="{54DF56FA-CDC7-40AF-A9CC-228DC2513329}"/>
          </ac:spMkLst>
        </pc:spChg>
        <pc:spChg chg="del mod">
          <ac:chgData name="Christian Morales LL." userId="acd2dd22fbae4b69" providerId="LiveId" clId="{0F446E06-E6E7-4B56-B9B8-EB409AF8D801}" dt="2021-06-30T05:40:27.120" v="124" actId="478"/>
          <ac:spMkLst>
            <pc:docMk/>
            <pc:sldMk cId="0" sldId="264"/>
            <ac:spMk id="15365" creationId="{1FD4C18C-8F0C-42F8-8F7D-A81B9DDCCBDE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278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78"/>
            <ac:spMk id="2" creationId="{5489A6DF-5E45-4B7B-847A-89DFFB66B55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78"/>
            <ac:spMk id="4" creationId="{7B919BC0-6AB9-4610-973B-6D05E504899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78"/>
            <ac:spMk id="5" creationId="{B57D9635-CB09-4C52-BC2B-930CD059771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78"/>
            <ac:spMk id="6" creationId="{5A889289-8E40-4B38-B7B3-F89E1480207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78"/>
            <ac:spMk id="7" creationId="{319EDE3B-FE30-4CAF-86E4-2422B9EDA8A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78"/>
            <ac:spMk id="8" creationId="{B50781EE-BF26-4B6A-B282-2CAC01BE5D8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78"/>
            <ac:spMk id="9" creationId="{390C868B-7617-4D45-9B1C-1AAFB7726C2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78"/>
            <ac:spMk id="10" creationId="{51A4CA70-0EFC-44B9-A1EB-9F8596686CA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78"/>
            <ac:spMk id="11" creationId="{2A4E9EB9-E4B1-441F-863A-14A0F32602F8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278"/>
            <ac:spMk id="13" creationId="{FF6F74E2-F86E-4E20-8E6E-33AFAC07C046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278"/>
            <ac:spMk id="14" creationId="{E028F55D-29E5-47C6-A008-6B71EF954075}"/>
          </ac:spMkLst>
        </pc:spChg>
      </pc:sldChg>
      <pc:sldChg chg="addSp delSp modSp add mod">
        <pc:chgData name="Christian Morales LL." userId="acd2dd22fbae4b69" providerId="LiveId" clId="{0F446E06-E6E7-4B56-B9B8-EB409AF8D801}" dt="2021-06-30T05:45:48.170" v="180"/>
        <pc:sldMkLst>
          <pc:docMk/>
          <pc:sldMk cId="0" sldId="284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84"/>
            <ac:spMk id="2" creationId="{1F5932BD-A37D-47EC-8F12-46FBAECF71A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84"/>
            <ac:spMk id="3" creationId="{76F166FD-422A-4145-8E50-38DAF9B3A74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284"/>
            <ac:spMk id="5" creationId="{4E1984F1-F719-4E71-AEAF-0E7415BDA8A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84"/>
            <ac:spMk id="6" creationId="{3F8D7D82-5CED-4CE8-9150-A4FF0950732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84"/>
            <ac:spMk id="7" creationId="{06A786AE-9E96-46DC-8232-282F45C5891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284"/>
            <ac:spMk id="8" creationId="{227D1018-443F-4FF5-A227-C6C7AC13D3E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84"/>
            <ac:spMk id="9" creationId="{E37F418B-E9F9-4AC6-A4E8-24BD9B17AE8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84"/>
            <ac:spMk id="10" creationId="{F9B721A5-4474-423A-97DB-7F2818E0EAE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284"/>
            <ac:spMk id="11" creationId="{52D5F818-D3EE-4E8B-A944-9D52B36DE424}"/>
          </ac:spMkLst>
        </pc:spChg>
        <pc:spChg chg="add mod">
          <ac:chgData name="Christian Morales LL." userId="acd2dd22fbae4b69" providerId="LiveId" clId="{0F446E06-E6E7-4B56-B9B8-EB409AF8D801}" dt="2021-06-30T05:39:30.314" v="103"/>
          <ac:spMkLst>
            <pc:docMk/>
            <pc:sldMk cId="0" sldId="284"/>
            <ac:spMk id="12" creationId="{D20BDF08-1962-4471-8951-7209FB5DC4DC}"/>
          </ac:spMkLst>
        </pc:spChg>
        <pc:spChg chg="add mod">
          <ac:chgData name="Christian Morales LL." userId="acd2dd22fbae4b69" providerId="LiveId" clId="{0F446E06-E6E7-4B56-B9B8-EB409AF8D801}" dt="2021-06-30T05:45:48.170" v="180"/>
          <ac:spMkLst>
            <pc:docMk/>
            <pc:sldMk cId="0" sldId="284"/>
            <ac:spMk id="13" creationId="{AF52C72C-378D-4AF9-9BE7-009892159363}"/>
          </ac:spMkLst>
        </pc:spChg>
        <pc:spChg chg="del mod">
          <ac:chgData name="Christian Morales LL." userId="acd2dd22fbae4b69" providerId="LiveId" clId="{0F446E06-E6E7-4B56-B9B8-EB409AF8D801}" dt="2021-06-30T05:39:28.057" v="102" actId="478"/>
          <ac:spMkLst>
            <pc:docMk/>
            <pc:sldMk cId="0" sldId="284"/>
            <ac:spMk id="14341" creationId="{71DBBFC9-1279-4A05-B57F-7B8CF90CE21A}"/>
          </ac:spMkLst>
        </pc:spChg>
      </pc:sldChg>
      <pc:sldChg chg="addSp delSp modSp add mod">
        <pc:chgData name="Christian Morales LL." userId="acd2dd22fbae4b69" providerId="LiveId" clId="{0F446E06-E6E7-4B56-B9B8-EB409AF8D801}" dt="2021-06-30T05:45:45.952" v="179"/>
        <pc:sldMkLst>
          <pc:docMk/>
          <pc:sldMk cId="0" sldId="363"/>
        </pc:sldMkLst>
        <pc:spChg chg="del mod">
          <ac:chgData name="Christian Morales LL." userId="acd2dd22fbae4b69" providerId="LiveId" clId="{0F446E06-E6E7-4B56-B9B8-EB409AF8D801}" dt="2021-06-30T05:39:19.554" v="100" actId="478"/>
          <ac:spMkLst>
            <pc:docMk/>
            <pc:sldMk cId="0" sldId="363"/>
            <ac:spMk id="2" creationId="{E6445E10-3BDB-4AF2-89B6-B603BA7AE328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3"/>
            <ac:spMk id="3" creationId="{0CB547CB-849C-4441-A3F3-012FBD06FCA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3"/>
            <ac:spMk id="4" creationId="{312950FE-C2D5-404E-8D8D-1A3CB500F62A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3"/>
            <ac:spMk id="5" creationId="{E0E23BB5-F4BA-488E-B0B3-8E0509BE95A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3"/>
            <ac:spMk id="6" creationId="{27FAD3D3-D64C-4C3C-B4BA-1BC9C49A2B5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3"/>
            <ac:spMk id="7" creationId="{52A6E138-DE92-479B-ACCB-29368705AD31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3"/>
            <ac:spMk id="8" creationId="{A79B683B-4572-4FB2-9D81-FB8F84E42A5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3"/>
            <ac:spMk id="9" creationId="{96F0287B-2FF1-4EDE-BF11-037EB396358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3"/>
            <ac:spMk id="10" creationId="{AF192725-F3A1-41EB-B6EA-CF8066A929D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3"/>
            <ac:spMk id="11" creationId="{46252EC8-A544-40DA-8F8D-337DBEE8808A}"/>
          </ac:spMkLst>
        </pc:spChg>
        <pc:spChg chg="add mod">
          <ac:chgData name="Christian Morales LL." userId="acd2dd22fbae4b69" providerId="LiveId" clId="{0F446E06-E6E7-4B56-B9B8-EB409AF8D801}" dt="2021-06-30T05:39:16.154" v="99" actId="27636"/>
          <ac:spMkLst>
            <pc:docMk/>
            <pc:sldMk cId="0" sldId="363"/>
            <ac:spMk id="12" creationId="{02612EBC-F1CE-4216-BE56-089CE01FB6B1}"/>
          </ac:spMkLst>
        </pc:spChg>
        <pc:spChg chg="add mod">
          <ac:chgData name="Christian Morales LL." userId="acd2dd22fbae4b69" providerId="LiveId" clId="{0F446E06-E6E7-4B56-B9B8-EB409AF8D801}" dt="2021-06-30T05:45:45.952" v="179"/>
          <ac:spMkLst>
            <pc:docMk/>
            <pc:sldMk cId="0" sldId="363"/>
            <ac:spMk id="13" creationId="{66A6A4C5-6222-4351-BD22-4A6814AD71C9}"/>
          </ac:spMkLst>
        </pc:spChg>
      </pc:sldChg>
      <pc:sldChg chg="addSp delSp modSp add mod">
        <pc:chgData name="Christian Morales LL." userId="acd2dd22fbae4b69" providerId="LiveId" clId="{0F446E06-E6E7-4B56-B9B8-EB409AF8D801}" dt="2021-06-30T05:41:34.465" v="129"/>
        <pc:sldMkLst>
          <pc:docMk/>
          <pc:sldMk cId="0" sldId="364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4"/>
            <ac:spMk id="3" creationId="{C625B08B-DEAA-459E-996C-B575EDB23EE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4"/>
            <ac:spMk id="4" creationId="{3BEF51CC-530D-403C-B6CD-CADF97D6232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4"/>
            <ac:spMk id="6" creationId="{95852284-1DFF-4D1A-8AE8-16078BF11C8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4"/>
            <ac:spMk id="7" creationId="{9DB886AD-12A7-40F2-9C26-8CF855CA830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4"/>
            <ac:spMk id="8" creationId="{C1B76D2F-D730-484D-B9C9-3017BA1C477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4"/>
            <ac:spMk id="9" creationId="{B67E71D4-14A1-4B1F-996F-784D0099E60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4"/>
            <ac:spMk id="10" creationId="{8FAAEB3B-9E4B-40A7-97BF-7348FCBA372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4"/>
            <ac:spMk id="11" creationId="{CF39365D-065A-46A1-B02C-05011E573F2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4"/>
            <ac:spMk id="12" creationId="{6688EF57-A242-4660-86B3-0AC935D9B88A}"/>
          </ac:spMkLst>
        </pc:spChg>
        <pc:spChg chg="add del mod">
          <ac:chgData name="Christian Morales LL." userId="acd2dd22fbae4b69" providerId="LiveId" clId="{0F446E06-E6E7-4B56-B9B8-EB409AF8D801}" dt="2021-06-30T05:41:25.304" v="128" actId="478"/>
          <ac:spMkLst>
            <pc:docMk/>
            <pc:sldMk cId="0" sldId="364"/>
            <ac:spMk id="13" creationId="{1EF22B73-23A2-4942-846E-3EB951B4DA20}"/>
          </ac:spMkLst>
        </pc:spChg>
        <pc:spChg chg="add del mod">
          <ac:chgData name="Christian Morales LL." userId="acd2dd22fbae4b69" providerId="LiveId" clId="{0F446E06-E6E7-4B56-B9B8-EB409AF8D801}" dt="2021-06-30T05:41:34.465" v="129"/>
          <ac:spMkLst>
            <pc:docMk/>
            <pc:sldMk cId="0" sldId="364"/>
            <ac:spMk id="14" creationId="{02DE5CB2-45FF-42F5-98D8-735274F169C4}"/>
          </ac:spMkLst>
        </pc:spChg>
      </pc:sldChg>
      <pc:sldChg chg="addSp delSp modSp add mod">
        <pc:chgData name="Christian Morales LL." userId="acd2dd22fbae4b69" providerId="LiveId" clId="{0F446E06-E6E7-4B56-B9B8-EB409AF8D801}" dt="2021-07-02T04:31:59.793" v="387" actId="207"/>
        <pc:sldMkLst>
          <pc:docMk/>
          <pc:sldMk cId="0" sldId="365"/>
        </pc:sldMkLst>
        <pc:spChg chg="del mod">
          <ac:chgData name="Christian Morales LL." userId="acd2dd22fbae4b69" providerId="LiveId" clId="{0F446E06-E6E7-4B56-B9B8-EB409AF8D801}" dt="2021-06-30T05:42:40.076" v="148" actId="478"/>
          <ac:spMkLst>
            <pc:docMk/>
            <pc:sldMk cId="0" sldId="365"/>
            <ac:spMk id="2" creationId="{B0D29AC6-0AD5-4309-AEF2-30D3DF4B8B1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5"/>
            <ac:spMk id="3" creationId="{E97A7FDC-6223-417B-9805-53ACE04952B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5"/>
            <ac:spMk id="4" creationId="{C8E01B07-51FF-4515-A518-A56BA18A16D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5"/>
            <ac:spMk id="5" creationId="{084703B9-7AD2-446F-86A1-3C6F9181299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5"/>
            <ac:spMk id="6" creationId="{712BBC33-2812-4C2F-AC88-F02EA12B556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5"/>
            <ac:spMk id="7" creationId="{C19AE20B-E3BB-404D-AA5B-3292B2A5D0A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5"/>
            <ac:spMk id="8" creationId="{CAE18C83-6C64-458A-960F-AC000E17299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5"/>
            <ac:spMk id="9" creationId="{6DB68C1D-1093-4F40-B3F2-D4D5434B222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5"/>
            <ac:spMk id="10" creationId="{C02C240A-F795-44B7-AEF3-3503069D0EFD}"/>
          </ac:spMkLst>
        </pc:spChg>
        <pc:spChg chg="add del mod">
          <ac:chgData name="Christian Morales LL." userId="acd2dd22fbae4b69" providerId="LiveId" clId="{0F446E06-E6E7-4B56-B9B8-EB409AF8D801}" dt="2021-06-30T05:41:47.817" v="131"/>
          <ac:spMkLst>
            <pc:docMk/>
            <pc:sldMk cId="0" sldId="365"/>
            <ac:spMk id="11" creationId="{5190912D-D58D-40C1-A4D0-211D0BEF691D}"/>
          </ac:spMkLst>
        </pc:spChg>
        <pc:spChg chg="add mod">
          <ac:chgData name="Christian Morales LL." userId="acd2dd22fbae4b69" providerId="LiveId" clId="{0F446E06-E6E7-4B56-B9B8-EB409AF8D801}" dt="2021-06-30T05:42:43.689" v="149" actId="14100"/>
          <ac:spMkLst>
            <pc:docMk/>
            <pc:sldMk cId="0" sldId="365"/>
            <ac:spMk id="12" creationId="{A2239103-48A0-4440-B623-F52D1A216232}"/>
          </ac:spMkLst>
        </pc:spChg>
        <pc:spChg chg="add del mod">
          <ac:chgData name="Christian Morales LL." userId="acd2dd22fbae4b69" providerId="LiveId" clId="{0F446E06-E6E7-4B56-B9B8-EB409AF8D801}" dt="2021-06-30T05:42:08.050" v="136"/>
          <ac:spMkLst>
            <pc:docMk/>
            <pc:sldMk cId="0" sldId="365"/>
            <ac:spMk id="13" creationId="{E953B29A-EB35-4898-811F-C83919AB1178}"/>
          </ac:spMkLst>
        </pc:spChg>
        <pc:spChg chg="add del mod">
          <ac:chgData name="Christian Morales LL." userId="acd2dd22fbae4b69" providerId="LiveId" clId="{0F446E06-E6E7-4B56-B9B8-EB409AF8D801}" dt="2021-06-30T05:42:08.050" v="136"/>
          <ac:spMkLst>
            <pc:docMk/>
            <pc:sldMk cId="0" sldId="365"/>
            <ac:spMk id="14" creationId="{1738934B-5238-4DD0-BC27-5F4CEFC212F2}"/>
          </ac:spMkLst>
        </pc:spChg>
        <pc:spChg chg="add del mod">
          <ac:chgData name="Christian Morales LL." userId="acd2dd22fbae4b69" providerId="LiveId" clId="{0F446E06-E6E7-4B56-B9B8-EB409AF8D801}" dt="2021-06-30T05:42:08.050" v="136"/>
          <ac:spMkLst>
            <pc:docMk/>
            <pc:sldMk cId="0" sldId="365"/>
            <ac:spMk id="15" creationId="{CD744D47-15CD-437C-8F05-59D65FB88500}"/>
          </ac:spMkLst>
        </pc:spChg>
        <pc:spChg chg="add del mod">
          <ac:chgData name="Christian Morales LL." userId="acd2dd22fbae4b69" providerId="LiveId" clId="{0F446E06-E6E7-4B56-B9B8-EB409AF8D801}" dt="2021-06-30T05:42:23.474" v="141"/>
          <ac:spMkLst>
            <pc:docMk/>
            <pc:sldMk cId="0" sldId="365"/>
            <ac:spMk id="16" creationId="{35CFC502-0047-4599-95CE-1E99B1B7C853}"/>
          </ac:spMkLst>
        </pc:spChg>
        <pc:spChg chg="add del mod">
          <ac:chgData name="Christian Morales LL." userId="acd2dd22fbae4b69" providerId="LiveId" clId="{0F446E06-E6E7-4B56-B9B8-EB409AF8D801}" dt="2021-06-30T05:42:23.474" v="141"/>
          <ac:spMkLst>
            <pc:docMk/>
            <pc:sldMk cId="0" sldId="365"/>
            <ac:spMk id="17" creationId="{1C8120DA-A2DE-4598-A0F0-05B17D8891C5}"/>
          </ac:spMkLst>
        </pc:spChg>
        <pc:spChg chg="add del mod">
          <ac:chgData name="Christian Morales LL." userId="acd2dd22fbae4b69" providerId="LiveId" clId="{0F446E06-E6E7-4B56-B9B8-EB409AF8D801}" dt="2021-06-30T05:42:23.474" v="141"/>
          <ac:spMkLst>
            <pc:docMk/>
            <pc:sldMk cId="0" sldId="365"/>
            <ac:spMk id="18" creationId="{F3E44609-B289-4F94-8DED-8542E18A542F}"/>
          </ac:spMkLst>
        </pc:spChg>
        <pc:spChg chg="add mod">
          <ac:chgData name="Christian Morales LL." userId="acd2dd22fbae4b69" providerId="LiveId" clId="{0F446E06-E6E7-4B56-B9B8-EB409AF8D801}" dt="2021-06-30T05:45:57.956" v="183"/>
          <ac:spMkLst>
            <pc:docMk/>
            <pc:sldMk cId="0" sldId="365"/>
            <ac:spMk id="19" creationId="{BA1A7EAA-84A8-49D4-B82A-4DC58C03E488}"/>
          </ac:spMkLst>
        </pc:spChg>
        <pc:spChg chg="add mod">
          <ac:chgData name="Christian Morales LL." userId="acd2dd22fbae4b69" providerId="LiveId" clId="{0F446E06-E6E7-4B56-B9B8-EB409AF8D801}" dt="2021-07-02T04:31:59.793" v="387" actId="207"/>
          <ac:spMkLst>
            <pc:docMk/>
            <pc:sldMk cId="0" sldId="365"/>
            <ac:spMk id="21" creationId="{CCB2F08C-904F-45C0-BFDA-29600F3F2499}"/>
          </ac:spMkLst>
        </pc:spChg>
        <pc:spChg chg="mod">
          <ac:chgData name="Christian Morales LL." userId="acd2dd22fbae4b69" providerId="LiveId" clId="{0F446E06-E6E7-4B56-B9B8-EB409AF8D801}" dt="2021-06-30T05:42:23.474" v="141"/>
          <ac:spMkLst>
            <pc:docMk/>
            <pc:sldMk cId="0" sldId="365"/>
            <ac:spMk id="68611" creationId="{791EFEED-9ED7-4219-8383-747C4EC6A62D}"/>
          </ac:spMkLst>
        </pc:spChg>
      </pc:sldChg>
      <pc:sldChg chg="addSp delSp modSp add">
        <pc:chgData name="Christian Morales LL." userId="acd2dd22fbae4b69" providerId="LiveId" clId="{0F446E06-E6E7-4B56-B9B8-EB409AF8D801}" dt="2021-06-30T05:45:54.347" v="182"/>
        <pc:sldMkLst>
          <pc:docMk/>
          <pc:sldMk cId="0" sldId="366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6"/>
            <ac:spMk id="2" creationId="{B98924B2-E1E3-40C9-B8C4-A950EFBB793B}"/>
          </ac:spMkLst>
        </pc:spChg>
        <pc:spChg chg="del">
          <ac:chgData name="Christian Morales LL." userId="acd2dd22fbae4b69" providerId="LiveId" clId="{0F446E06-E6E7-4B56-B9B8-EB409AF8D801}" dt="2021-06-30T05:38:21.851" v="40"/>
          <ac:spMkLst>
            <pc:docMk/>
            <pc:sldMk cId="0" sldId="366"/>
            <ac:spMk id="3" creationId="{A7473387-9B0A-4727-A8F9-C9198662C14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6"/>
            <ac:spMk id="4" creationId="{D6D9AD69-E24A-4AEB-B7C8-803902F4484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6"/>
            <ac:spMk id="5" creationId="{F83BBD82-62A4-4C93-A25E-26E775C7307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6"/>
            <ac:spMk id="6" creationId="{707C9FF3-5CC0-4F97-86AB-62F008DE793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6"/>
            <ac:spMk id="7" creationId="{D4AB6241-9CFF-498A-96D1-3EF779D3E72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6"/>
            <ac:spMk id="8" creationId="{47DAEE30-C3DF-414D-B81E-DDFA1D4FB5D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6"/>
            <ac:spMk id="9" creationId="{6F385349-7533-49E6-A98D-1BBA8A2226D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6"/>
            <ac:spMk id="10" creationId="{436A1A12-7376-4E56-918C-620FB66641E4}"/>
          </ac:spMkLst>
        </pc:spChg>
        <pc:spChg chg="add mod">
          <ac:chgData name="Christian Morales LL." userId="acd2dd22fbae4b69" providerId="LiveId" clId="{0F446E06-E6E7-4B56-B9B8-EB409AF8D801}" dt="2021-06-30T05:45:54.347" v="182"/>
          <ac:spMkLst>
            <pc:docMk/>
            <pc:sldMk cId="0" sldId="366"/>
            <ac:spMk id="11" creationId="{6221457B-8B3F-4A57-AE0E-010513C0028B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66"/>
            <ac:spMk id="19458" creationId="{C4F3E000-102C-4294-B610-75802815D089}"/>
          </ac:spMkLst>
        </pc:spChg>
      </pc:sldChg>
      <pc:sldChg chg="addSp delSp modSp add mod">
        <pc:chgData name="Christian Morales LL." userId="acd2dd22fbae4b69" providerId="LiveId" clId="{0F446E06-E6E7-4B56-B9B8-EB409AF8D801}" dt="2021-07-02T04:18:13.190" v="360" actId="20577"/>
        <pc:sldMkLst>
          <pc:docMk/>
          <pc:sldMk cId="0" sldId="367"/>
        </pc:sldMkLst>
        <pc:spChg chg="del mod">
          <ac:chgData name="Christian Morales LL." userId="acd2dd22fbae4b69" providerId="LiveId" clId="{0F446E06-E6E7-4B56-B9B8-EB409AF8D801}" dt="2021-06-30T05:43:46.260" v="160" actId="478"/>
          <ac:spMkLst>
            <pc:docMk/>
            <pc:sldMk cId="0" sldId="367"/>
            <ac:spMk id="2" creationId="{3DE462A9-5586-4B6D-B094-D7A8D306E62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7"/>
            <ac:spMk id="3" creationId="{7F9CA366-B5F4-4ABD-9272-A93D8856E6D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7"/>
            <ac:spMk id="4" creationId="{298D12FD-F9AC-413C-978B-072375538D9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7"/>
            <ac:spMk id="5" creationId="{F8D72879-96D3-4108-82A1-085F0BF4C41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7"/>
            <ac:spMk id="6" creationId="{D540BD86-A8D4-43A5-B383-FBF942DCD2F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7"/>
            <ac:spMk id="7" creationId="{FEF4056F-1592-47C4-8273-C08EB88729F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7"/>
            <ac:spMk id="8" creationId="{6D0BB6E0-7220-4814-AC61-9BAD0F1F4CE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7"/>
            <ac:spMk id="9" creationId="{F7CBDF38-B652-4829-9C73-86D2063709E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7"/>
            <ac:spMk id="10" creationId="{E2DDA570-837B-404D-BEEA-A4B74C9B8611}"/>
          </ac:spMkLst>
        </pc:spChg>
        <pc:spChg chg="add del mod">
          <ac:chgData name="Christian Morales LL." userId="acd2dd22fbae4b69" providerId="LiveId" clId="{0F446E06-E6E7-4B56-B9B8-EB409AF8D801}" dt="2021-06-30T05:43:09.773" v="150"/>
          <ac:spMkLst>
            <pc:docMk/>
            <pc:sldMk cId="0" sldId="367"/>
            <ac:spMk id="12" creationId="{C1E58784-F464-4D3E-B53F-BE064B5BDF5A}"/>
          </ac:spMkLst>
        </pc:spChg>
        <pc:spChg chg="add mod">
          <ac:chgData name="Christian Morales LL." userId="acd2dd22fbae4b69" providerId="LiveId" clId="{0F446E06-E6E7-4B56-B9B8-EB409AF8D801}" dt="2021-06-30T05:43:56.812" v="162" actId="14100"/>
          <ac:spMkLst>
            <pc:docMk/>
            <pc:sldMk cId="0" sldId="367"/>
            <ac:spMk id="13" creationId="{F0DCA40A-4A3E-4133-99E0-3122F3C51895}"/>
          </ac:spMkLst>
        </pc:spChg>
        <pc:spChg chg="add mod">
          <ac:chgData name="Christian Morales LL." userId="acd2dd22fbae4b69" providerId="LiveId" clId="{0F446E06-E6E7-4B56-B9B8-EB409AF8D801}" dt="2021-06-30T05:46:03.108" v="184"/>
          <ac:spMkLst>
            <pc:docMk/>
            <pc:sldMk cId="0" sldId="367"/>
            <ac:spMk id="14" creationId="{0C9E7F2A-C5BA-4B8B-9905-FC8B10635C73}"/>
          </ac:spMkLst>
        </pc:spChg>
        <pc:spChg chg="add mod">
          <ac:chgData name="Christian Morales LL." userId="acd2dd22fbae4b69" providerId="LiveId" clId="{0F446E06-E6E7-4B56-B9B8-EB409AF8D801}" dt="2021-07-02T04:18:13.190" v="360" actId="20577"/>
          <ac:spMkLst>
            <pc:docMk/>
            <pc:sldMk cId="0" sldId="367"/>
            <ac:spMk id="16" creationId="{645C1C31-E60D-4183-9B67-2F75BED2421F}"/>
          </ac:spMkLst>
        </pc:spChg>
        <pc:spChg chg="del mod">
          <ac:chgData name="Christian Morales LL." userId="acd2dd22fbae4b69" providerId="LiveId" clId="{0F446E06-E6E7-4B56-B9B8-EB409AF8D801}" dt="2021-06-30T05:43:52.510" v="161" actId="478"/>
          <ac:spMkLst>
            <pc:docMk/>
            <pc:sldMk cId="0" sldId="367"/>
            <ac:spMk id="20482" creationId="{F765F921-F01F-4B13-8C5D-1309DA255299}"/>
          </ac:spMkLst>
        </pc:spChg>
      </pc:sldChg>
      <pc:sldChg chg="addSp delSp modSp add mod">
        <pc:chgData name="Christian Morales LL." userId="acd2dd22fbae4b69" providerId="LiveId" clId="{0F446E06-E6E7-4B56-B9B8-EB409AF8D801}" dt="2021-07-02T04:18:21.045" v="362" actId="27636"/>
        <pc:sldMkLst>
          <pc:docMk/>
          <pc:sldMk cId="0" sldId="368"/>
        </pc:sldMkLst>
        <pc:spChg chg="del mod">
          <ac:chgData name="Christian Morales LL." userId="acd2dd22fbae4b69" providerId="LiveId" clId="{0F446E06-E6E7-4B56-B9B8-EB409AF8D801}" dt="2021-06-30T05:44:15.444" v="169" actId="478"/>
          <ac:spMkLst>
            <pc:docMk/>
            <pc:sldMk cId="0" sldId="368"/>
            <ac:spMk id="2" creationId="{E9E36EEE-D117-4921-8F47-FA3BDD35B1A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8"/>
            <ac:spMk id="3" creationId="{0D583690-B4ED-47C5-9C6B-99A472C0F92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8"/>
            <ac:spMk id="4" creationId="{01F01692-20C3-47C9-828F-AA4A76D0990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8"/>
            <ac:spMk id="5" creationId="{5CDCBE1F-B58A-4642-9DE4-0FC2F08C9B2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8"/>
            <ac:spMk id="6" creationId="{F5177226-C19B-49B6-AA81-706F2113C2D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8"/>
            <ac:spMk id="7" creationId="{E12E7AF9-7712-4466-83D4-F13616D1C5D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8"/>
            <ac:spMk id="8" creationId="{E62DC35D-1CB4-4DDD-8A38-FC818D6CAFB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8"/>
            <ac:spMk id="9" creationId="{DB805E47-2EE3-4446-9350-D03D4DD8FDE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8"/>
            <ac:spMk id="10" creationId="{64A43615-A040-487B-9FA3-7B3DEDF0196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8"/>
            <ac:spMk id="11" creationId="{5BA0A27B-9053-4E59-8676-50FB12F9FD19}"/>
          </ac:spMkLst>
        </pc:spChg>
        <pc:spChg chg="add mod">
          <ac:chgData name="Christian Morales LL." userId="acd2dd22fbae4b69" providerId="LiveId" clId="{0F446E06-E6E7-4B56-B9B8-EB409AF8D801}" dt="2021-07-02T04:18:21.045" v="362" actId="27636"/>
          <ac:spMkLst>
            <pc:docMk/>
            <pc:sldMk cId="0" sldId="368"/>
            <ac:spMk id="12" creationId="{43F62F80-5D91-4922-82EC-7A023278E919}"/>
          </ac:spMkLst>
        </pc:spChg>
        <pc:spChg chg="add mod">
          <ac:chgData name="Christian Morales LL." userId="acd2dd22fbae4b69" providerId="LiveId" clId="{0F446E06-E6E7-4B56-B9B8-EB409AF8D801}" dt="2021-06-30T05:46:05.230" v="185"/>
          <ac:spMkLst>
            <pc:docMk/>
            <pc:sldMk cId="0" sldId="368"/>
            <ac:spMk id="13" creationId="{ED1D086B-3B75-48F0-9D7D-360CDD7ABB45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69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69"/>
            <ac:spMk id="2" creationId="{770CAC25-A88F-479D-85BB-CD46D5E09483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69"/>
            <ac:spMk id="3" creationId="{A23C8E89-BEA8-4A37-BB28-E1138F8B72C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9"/>
            <ac:spMk id="4" creationId="{4193F8AA-6390-4DCC-9E65-A88F00FE57FA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9"/>
            <ac:spMk id="5" creationId="{76EF7962-0EBE-4A56-AC62-26FDF2AD0B9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69"/>
            <ac:spMk id="6" creationId="{C90BAD41-B778-4EFA-824A-B6FC7AED3437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9"/>
            <ac:spMk id="7" creationId="{5399188A-EF55-4A82-B0D2-80CE3D43B0A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9"/>
            <ac:spMk id="8" creationId="{E9AC4BEC-47B4-463B-B182-A50A3275062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69"/>
            <ac:spMk id="9" creationId="{28CBD409-B82D-4582-ABD4-8C5CB99F328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9"/>
            <ac:spMk id="10" creationId="{13F843E8-2383-4ACD-A007-7257EE991DE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69"/>
            <ac:spMk id="11" creationId="{7A8D18B7-670A-4D12-8B4B-EF6E6BF40B52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69"/>
            <ac:spMk id="12" creationId="{337BC62E-A065-45D7-B448-18A236797005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70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0"/>
            <ac:spMk id="2" creationId="{E4181A95-5FF7-4010-A653-3A654775C32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0"/>
            <ac:spMk id="3" creationId="{7711BB64-0C33-491E-AB36-FA948E0DE3A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0"/>
            <ac:spMk id="4" creationId="{B734CE7D-3A26-4EFD-9C19-5000536FEB3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0"/>
            <ac:spMk id="5" creationId="{4579C9E5-0E27-4255-8AFD-EF43DC866E4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0"/>
            <ac:spMk id="6" creationId="{BBC64C7C-0A40-4480-939A-E58DC2449F11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0"/>
            <ac:spMk id="7" creationId="{290F6DC5-F98D-496C-8C6D-A45A98DD191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0"/>
            <ac:spMk id="8" creationId="{4BBAC258-199E-42D0-A250-7ADE2AB73A4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0"/>
            <ac:spMk id="9" creationId="{7225097C-2FB6-46E4-86A4-7EAD851ABA5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0"/>
            <ac:spMk id="10" creationId="{6AD3D36E-486A-4364-86B6-79CA2CEB49B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0"/>
            <ac:spMk id="11" creationId="{D4240FA3-D6F4-403A-AFBF-233AB27C7DD0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70"/>
            <ac:spMk id="68611" creationId="{7A002C1D-E7B1-4028-A3D2-204732C68044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71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1"/>
            <ac:spMk id="2" creationId="{9CE234E9-80D1-4035-A877-094F64AFAFE8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1"/>
            <ac:spMk id="3" creationId="{8C676454-CD4D-4AAF-8847-10704DFE1E6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1"/>
            <ac:spMk id="4" creationId="{C380C1AC-2B50-484E-8AC5-7D258F9F6DE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1"/>
            <ac:spMk id="5" creationId="{5C17FB93-7A70-4BFA-ACB5-2863CADC854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1"/>
            <ac:spMk id="6" creationId="{B443FA75-F216-49F5-8493-DF7589979E2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1"/>
            <ac:spMk id="7" creationId="{D879D427-D705-451B-ADBB-39B796E87D7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1"/>
            <ac:spMk id="8" creationId="{A1D13600-3FE9-4211-A6AE-73F96EFABED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1"/>
            <ac:spMk id="9" creationId="{31BBD5A2-EB7B-40AE-A515-9C75A85A295E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1"/>
            <ac:spMk id="10" creationId="{0E25572A-F437-4BA0-9BEC-D75893EEFC1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1"/>
            <ac:spMk id="11" creationId="{42E7008C-81CC-42E3-8A6C-268EAA29A367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1"/>
            <ac:spMk id="12" creationId="{861E5A4B-F4FA-4989-991C-00CA786C6509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1"/>
            <ac:spMk id="13" creationId="{C36C0DC9-F483-4A13-A04B-E9BF569C7D75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76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6"/>
            <ac:spMk id="2" creationId="{57E428E7-22D4-4C20-81E6-B4A08C7A274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6"/>
            <ac:spMk id="3" creationId="{6CB817D8-A850-45A3-8600-3522A7CF619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6"/>
            <ac:spMk id="4" creationId="{B88228EC-5868-4688-BCA3-0651499F6D9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6"/>
            <ac:spMk id="5" creationId="{9D1ABE8F-E244-4E35-8882-4AE9624E99A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6"/>
            <ac:spMk id="6" creationId="{AF5C79C9-01A6-4A0B-892D-2FA8FDAA5A1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6"/>
            <ac:spMk id="7" creationId="{82FCEC1E-5A63-4B8E-BA6A-0383A2BAF9A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6"/>
            <ac:spMk id="8" creationId="{76642D25-59AB-4F68-9EC5-C9C30DA3715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6"/>
            <ac:spMk id="9" creationId="{9C4B72DD-1DF5-4083-8AD1-4F9305C4A34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6"/>
            <ac:spMk id="10" creationId="{1838AEDA-A4A4-461D-AB8E-1A6674F96C61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6"/>
            <ac:spMk id="11" creationId="{E0F94E15-C983-49A8-AB2D-1ACCCB5D9106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76"/>
            <ac:spMk id="68611" creationId="{3FB7FBBF-D105-48D6-827E-FB0D744EFE8E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77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7"/>
            <ac:spMk id="2" creationId="{FD9E86D0-8956-499E-B7B0-43EEED94F12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7"/>
            <ac:spMk id="3" creationId="{2814FDD6-895C-43B2-9079-83BB0272674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7"/>
            <ac:spMk id="4" creationId="{0BF72884-1C4A-4D65-B022-267FF63C428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7"/>
            <ac:spMk id="5" creationId="{A4AD191D-C2B6-4671-A2DA-FE8CFB70ED4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7"/>
            <ac:spMk id="6" creationId="{BC4C716B-4FDB-4810-B1EA-F80D9E9EB53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7"/>
            <ac:spMk id="7" creationId="{8AD2A8FF-3A15-4455-8F1F-A99CDA9D76B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7"/>
            <ac:spMk id="8" creationId="{129E7764-2F5A-49AE-9215-9F5CB8A16FC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7"/>
            <ac:spMk id="9" creationId="{98F34453-6073-4564-9108-4AA02FD305D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7"/>
            <ac:spMk id="10" creationId="{E28094F4-C4FD-4E9F-9065-EEC1AA7E5405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7"/>
            <ac:spMk id="11" creationId="{36E72931-45AA-46B9-B1D7-DE62CD71224E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7"/>
            <ac:spMk id="12" creationId="{AD0B547D-E2A3-4124-9FEF-F627864402F1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7"/>
            <ac:spMk id="13" creationId="{D4DB6ECA-E55B-420A-A80C-86AED167D3C3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78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8"/>
            <ac:spMk id="2" creationId="{5837348B-6DFF-41BE-836B-EDBDEAB0836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8"/>
            <ac:spMk id="3" creationId="{6118C4DA-5FD7-4392-B11C-D01206D9AE0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8"/>
            <ac:spMk id="4" creationId="{41F81183-78D4-482C-85ED-4026CFFA863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8"/>
            <ac:spMk id="5" creationId="{1240F96B-3B28-406F-BBA0-94B5AE4D65E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8"/>
            <ac:spMk id="6" creationId="{361C6EBA-DC36-4422-BE69-9E4D4E71EA3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8"/>
            <ac:spMk id="7" creationId="{4E765EB9-1C6A-4122-B72B-FE3E65E0328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8"/>
            <ac:spMk id="8" creationId="{1CFA5E0D-3973-4028-B9F4-2AB930D7DBE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8"/>
            <ac:spMk id="9" creationId="{37DD9E57-D4E4-417C-8546-7B6F161DD73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8"/>
            <ac:spMk id="10" creationId="{4BEFEDEE-14C5-4FE4-A277-3971F184EB0E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8"/>
            <ac:spMk id="11" creationId="{1645E91C-3BB0-4ECF-BD48-A720D08927F2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78"/>
            <ac:spMk id="68611" creationId="{AB638FDA-95FE-4606-81BB-5C6F6C950E67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79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79"/>
            <ac:spMk id="2" creationId="{3A6A83C6-F4D8-4F5B-895E-ACE883CA49C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9"/>
            <ac:spMk id="3" creationId="{9BA1FA0C-F24B-4D70-95E8-2ED18237C11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9"/>
            <ac:spMk id="4" creationId="{E2CC3664-1D05-43E2-9BE9-89419A4550E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79"/>
            <ac:spMk id="5" creationId="{95276936-35AB-46BE-9601-394180DCD0C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9"/>
            <ac:spMk id="6" creationId="{E549194D-DAB8-4F40-92E7-B1DF7E4CE7D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9"/>
            <ac:spMk id="7" creationId="{ADD8A85E-676F-4F75-9882-9CB20DF8D1A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79"/>
            <ac:spMk id="8" creationId="{B6F0105A-8FED-4CEC-9ED7-8191EB41C4F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9"/>
            <ac:spMk id="9" creationId="{19A78494-3F78-430F-A23A-730C81C9EB1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9"/>
            <ac:spMk id="10" creationId="{74784410-8929-47CC-94C7-C9ADB7D25355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79"/>
            <ac:spMk id="11" creationId="{EE98B8DB-9108-4633-A80A-EEFE31E77E3C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9"/>
            <ac:spMk id="12" creationId="{8A6D2644-368F-4506-B304-5A4DFB05F161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79"/>
            <ac:spMk id="13" creationId="{A8EA2337-A941-48BE-B2D4-59B1AEFFB97C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0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0"/>
            <ac:spMk id="2" creationId="{08F1392F-22F3-429E-9E94-EC5FE24E8BE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0"/>
            <ac:spMk id="3" creationId="{B245DFB2-6123-4A72-A97E-B9D89389D22A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0"/>
            <ac:spMk id="4" creationId="{3F6B22F2-68A5-4C1F-A9AC-8FE4C484F01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0"/>
            <ac:spMk id="5" creationId="{23ABDEEE-F06E-4CE3-8C44-26B18D3637A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0"/>
            <ac:spMk id="6" creationId="{7CE09EC1-FD3B-435E-A326-CBFA34D60A0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0"/>
            <ac:spMk id="7" creationId="{8218D00C-B9A6-448D-9274-396F4138456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0"/>
            <ac:spMk id="8" creationId="{24FAE6C2-4E8F-401F-A440-9EBF8A9238C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0"/>
            <ac:spMk id="9" creationId="{E5598FAE-9E96-4C85-9904-4E209D629D2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0"/>
            <ac:spMk id="10" creationId="{2AA5B12C-9029-4C56-9A53-BA9C2FD6316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0"/>
            <ac:spMk id="11" creationId="{1306E483-D264-463A-AC0E-5CB2348D3B25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0"/>
            <ac:spMk id="12" creationId="{F9B2758F-2B38-4BD6-80D9-138C2AB5AC42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0"/>
            <ac:spMk id="13" creationId="{C6EE6030-E677-40E5-BAD4-6161F1206CCF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82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2"/>
            <ac:spMk id="2" creationId="{65E3EC0F-63E3-4D85-9B45-6DB463F90D1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2"/>
            <ac:spMk id="3" creationId="{97160EBA-8A01-451D-9404-D32AECB6BA5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2"/>
            <ac:spMk id="4" creationId="{A6187AFF-803F-4D91-B74F-4A6DFA17075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2"/>
            <ac:spMk id="5" creationId="{31C85C99-A1B1-4636-87EE-CB239C0F2A7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2"/>
            <ac:spMk id="6" creationId="{E30B3035-A301-49D4-B8AB-5B72F594C5B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2"/>
            <ac:spMk id="7" creationId="{C4BEF115-C613-493B-90D7-50871D4F13E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2"/>
            <ac:spMk id="8" creationId="{7F3E4896-15A0-4BD8-97DB-15ED9A77B93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2"/>
            <ac:spMk id="9" creationId="{25505522-DBF8-4129-A3F6-8F60B2DDCB0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2"/>
            <ac:spMk id="10" creationId="{80E68427-021E-45A2-8CA9-BD065EAACF62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2"/>
            <ac:spMk id="11" creationId="{6309EE68-DA51-4142-ADAA-65F400DBD128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82"/>
            <ac:spMk id="68611" creationId="{19C17827-0F7D-4560-A5CF-CF2E0A7FC7E0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83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3"/>
            <ac:spMk id="2" creationId="{F699248E-1E58-43B7-927B-C9CBE37A3C7E}"/>
          </ac:spMkLst>
        </pc:spChg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3"/>
            <ac:spMk id="3" creationId="{F53863DB-B2F4-4364-AAD9-5E874BDBB72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3"/>
            <ac:spMk id="4" creationId="{13608ABE-4579-4A1C-A2BD-0BB92194426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3"/>
            <ac:spMk id="5" creationId="{0886E890-FCD1-4D11-85CF-44686452E98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3"/>
            <ac:spMk id="6" creationId="{0BA37144-3AB2-4D13-A3C0-82A462A4E9E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3"/>
            <ac:spMk id="7" creationId="{8F9773EF-14EF-4129-B05B-D18DE0D2CE5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3"/>
            <ac:spMk id="8" creationId="{A9D91D7B-A848-4674-A8AE-2211A28B034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3"/>
            <ac:spMk id="9" creationId="{FE999B0E-5177-4E36-A7D9-40E44CB7F80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3"/>
            <ac:spMk id="10" creationId="{5910D407-6C1C-4766-804F-EB6A2237CB0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3"/>
            <ac:spMk id="11" creationId="{EFD02137-96B2-4EC9-8A5E-8753E2D32A52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83"/>
            <ac:spMk id="68611" creationId="{3289C387-78B8-4ECE-9A38-B31D8BBB7F8F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4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4"/>
            <ac:spMk id="2" creationId="{F5A7856E-670B-4AE6-B2FA-3EDA2630781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4"/>
            <ac:spMk id="3" creationId="{294CD4AD-F36B-4D58-9C4A-9BDC9E9534A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4"/>
            <ac:spMk id="4" creationId="{865A3376-E257-401C-8820-8A6E6952D5A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4"/>
            <ac:spMk id="5" creationId="{26B4D0AA-F1F9-4C8B-9AC7-8E6DE80D7AE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4"/>
            <ac:spMk id="6" creationId="{856C91E6-219C-4A0B-BD9E-7E4CF061DEA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4"/>
            <ac:spMk id="7" creationId="{09110B4C-52CD-4C3F-92C7-B0A7446F680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4"/>
            <ac:spMk id="8" creationId="{BB58105F-214C-4F32-951D-0946189880C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4"/>
            <ac:spMk id="9" creationId="{9BF2DD75-66A8-4FA3-9189-C3D612FA0B99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4"/>
            <ac:spMk id="10" creationId="{6F8A3474-DC0E-450B-8F37-B0DB2418314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4"/>
            <ac:spMk id="11" creationId="{929BF076-1B57-4D9B-82F6-B3DBA8DEF84B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4"/>
            <ac:spMk id="12" creationId="{C5F361E6-D24E-4F0D-B784-CC7456C3B1C3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4"/>
            <ac:spMk id="13" creationId="{08DB6E6C-8D1B-4DB0-A9C0-0169C35BB451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5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5"/>
            <ac:spMk id="2" creationId="{1096B98A-0E8C-4B70-88E1-1DE889DF380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5"/>
            <ac:spMk id="3" creationId="{9D05B6AF-4298-4550-9B91-9C4E36DF85E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5"/>
            <ac:spMk id="4" creationId="{5181CA63-8D5A-4E42-96FE-697934590D6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5"/>
            <ac:spMk id="5" creationId="{7BAE41BD-CEDC-4D0A-B7EA-2E5A85A714E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5"/>
            <ac:spMk id="6" creationId="{C5F49F5F-1785-4346-8D4B-2378D090412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5"/>
            <ac:spMk id="7" creationId="{3CC77DC4-B99D-4F05-A1EF-AA6DFC6722E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5"/>
            <ac:spMk id="8" creationId="{A1971985-9A8D-4FA9-9FFF-B3B543F9009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5"/>
            <ac:spMk id="9" creationId="{C3EB859C-5140-4D2F-967F-913EA75A821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5"/>
            <ac:spMk id="10" creationId="{841A41BB-ECE4-4A26-9C6D-B28CEEE060DE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5"/>
            <ac:spMk id="11" creationId="{7ED411A0-6969-4B12-A479-18083E4B184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5"/>
            <ac:spMk id="12" creationId="{65CAB35B-55F0-4FFC-B743-5366FD786309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5"/>
            <ac:spMk id="13" creationId="{7508DCA3-3753-4623-9D46-8C1ADB0F41E4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86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6"/>
            <ac:spMk id="2" creationId="{D56F6229-D033-4745-B9A1-11361DB7B61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6"/>
            <ac:spMk id="3" creationId="{57566B5D-341D-4B47-9F58-52196635282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6"/>
            <ac:spMk id="4" creationId="{0E68E328-F0D2-4FEA-9791-DA429D96186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6"/>
            <ac:spMk id="5" creationId="{B25EED26-B57F-4588-9B40-6851D29528B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6"/>
            <ac:spMk id="6" creationId="{B3422816-CB77-4A9B-B484-C8370717E99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6"/>
            <ac:spMk id="7" creationId="{6C79B20B-C048-4C23-AC99-CC07819D99A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6"/>
            <ac:spMk id="8" creationId="{E16FD446-E8A5-4E58-99FD-6FB306674E8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6"/>
            <ac:spMk id="9" creationId="{DBBE81D0-33F4-4A06-B672-0E17D62FF8C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6"/>
            <ac:spMk id="10" creationId="{4698A675-092A-43BC-B14C-F0D1D0A4C54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6"/>
            <ac:spMk id="11" creationId="{10DAEEA2-85F3-44BA-90B2-6803861B0CBF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6"/>
            <ac:spMk id="12" creationId="{B8121E31-6D6B-4CE9-9A89-16C3C026FDA0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6"/>
            <ac:spMk id="13" creationId="{4AE1F298-DB2D-4F11-84CF-F609C12A72C2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7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7"/>
            <ac:spMk id="2" creationId="{F722CB3E-A480-4356-8222-2D0AE940E69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7"/>
            <ac:spMk id="3" creationId="{1926D8F2-D7C6-4167-9C18-308CEE78623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7"/>
            <ac:spMk id="4" creationId="{05C62034-8478-499F-8C1A-C5E4AB22FF6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7"/>
            <ac:spMk id="5" creationId="{32313E93-3E3D-4A0E-AB2E-FB6134CC43F1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7"/>
            <ac:spMk id="6" creationId="{BF5AF0F0-3D6F-42E6-8C4F-26AFDF1C72B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7"/>
            <ac:spMk id="7" creationId="{FFE0D57E-C3A3-453F-AC8E-9D16C0B7276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7"/>
            <ac:spMk id="8" creationId="{1DC5BC2B-E4A3-46C1-898C-04869F1B6FA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7"/>
            <ac:spMk id="9" creationId="{FC7FE9AE-BB51-40AE-B4E6-38989253E72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7"/>
            <ac:spMk id="10" creationId="{5455DACA-2A57-42A2-AFD5-42A3964CC28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7"/>
            <ac:spMk id="11" creationId="{88D53942-5F03-423B-AD49-C41960321EEC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7"/>
            <ac:spMk id="12" creationId="{93C34B92-F47A-4144-A743-93C0A95EA106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7"/>
            <ac:spMk id="13" creationId="{C0F0D3EB-F99A-4B0B-924B-C654CD2A8326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8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8"/>
            <ac:spMk id="2" creationId="{4271466A-628A-4451-BC60-9CC10EC3CC9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8"/>
            <ac:spMk id="3" creationId="{50C892B2-E9E4-49B6-80EE-4CB90461BF98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8"/>
            <ac:spMk id="4" creationId="{6EF670ED-8931-4D6B-B7B1-93DA16FD0CB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8"/>
            <ac:spMk id="5" creationId="{7D96C471-DE31-4052-B57D-494884A71717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8"/>
            <ac:spMk id="6" creationId="{F0D4E5CB-4646-4CF7-8040-AD9972030EE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8"/>
            <ac:spMk id="7" creationId="{6C74A72D-08B6-4A62-AEDE-106DB0A040E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8"/>
            <ac:spMk id="8" creationId="{79C99DD4-6E2F-400F-A665-BAD19F6151E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8"/>
            <ac:spMk id="9" creationId="{F1D931D3-070B-48D8-84A0-F489CDD13FC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8"/>
            <ac:spMk id="10" creationId="{EFFD6C6A-125A-4A01-8AF0-0E252D0A3FD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8"/>
            <ac:spMk id="11" creationId="{A59CC631-89D9-4358-9219-9267E8992204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8"/>
            <ac:spMk id="12" creationId="{F2B7E338-5B62-486D-9BF2-90EA2D4FCBC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8"/>
            <ac:spMk id="13" creationId="{C9020A15-6325-4CDC-9D92-33FA1C9D77DA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89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89"/>
            <ac:spMk id="2" creationId="{839DEFB5-16BC-483E-9AA2-C3239477DF6A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9"/>
            <ac:spMk id="3" creationId="{A873453C-C2AA-4437-B040-1BF0D2D78D8A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9"/>
            <ac:spMk id="4" creationId="{51C8E761-3BD3-46E1-ADE8-C96C82D6D56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89"/>
            <ac:spMk id="5" creationId="{C4D13DE1-D51A-4B12-B783-521159FE227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9"/>
            <ac:spMk id="6" creationId="{4B10F00C-6A14-472C-95BF-B6C04766ECE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9"/>
            <ac:spMk id="7" creationId="{733A14F5-C44F-4443-8055-7873655C97E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89"/>
            <ac:spMk id="8" creationId="{4ED07583-63A8-40B7-96A3-E8D0DBF76833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9"/>
            <ac:spMk id="9" creationId="{EC60E2AB-2551-43CE-ADAD-14683015181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9"/>
            <ac:spMk id="10" creationId="{7E7F2271-74AA-4901-8B81-25444C0714F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89"/>
            <ac:spMk id="11" creationId="{7C151761-2AF5-43C1-8B66-BF543C469FFE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9"/>
            <ac:spMk id="12" creationId="{8FF41296-5CA7-426D-8F76-C5661F71CA7C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89"/>
            <ac:spMk id="13" creationId="{D09A3A72-A9A3-4F3C-A156-E882B77D401D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0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0"/>
            <ac:spMk id="2" creationId="{69470D86-E731-4EC4-8DB0-0DFCB49FF708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0"/>
            <ac:spMk id="3" creationId="{9C627880-92B3-4BEA-9745-14D37E88310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0"/>
            <ac:spMk id="4" creationId="{1641F7F0-7667-4610-9880-401FE416E60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0"/>
            <ac:spMk id="5" creationId="{CCC4C4DF-4835-4D38-8D3A-31BF17FB115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0"/>
            <ac:spMk id="6" creationId="{FB0980FF-9344-4529-A435-7ACF0F5B6FD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0"/>
            <ac:spMk id="7" creationId="{ED7F75E9-0D8F-4B97-951E-987B34BC065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0"/>
            <ac:spMk id="8" creationId="{2A85C809-52FD-48E2-B1CE-F356892EE4C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0"/>
            <ac:spMk id="9" creationId="{9D11C94C-007A-46FA-8356-1BFA4ECEB32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0"/>
            <ac:spMk id="10" creationId="{76EC3079-5398-4D88-84C6-E6C98515BC4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0"/>
            <ac:spMk id="11" creationId="{F3278849-8C10-47CD-8A2F-D54ED1FE9D09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0"/>
            <ac:spMk id="12" creationId="{625505F9-F9AA-487C-8AA4-F9E1174C0CF6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0"/>
            <ac:spMk id="13" creationId="{85283989-8052-4281-9AA0-FD00425C3162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391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1"/>
            <ac:spMk id="2" creationId="{C4947572-3596-4724-8D4A-CAA3C10C292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1"/>
            <ac:spMk id="3" creationId="{CBD50738-329E-45E7-812C-8C464BF9DD2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1"/>
            <ac:spMk id="4" creationId="{AE32CDD8-E8E2-47EE-8960-84BAA1E457C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1"/>
            <ac:spMk id="5" creationId="{877A21B4-E4A6-4564-A7C3-D3B5CEF73A8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1"/>
            <ac:spMk id="6" creationId="{A4C285D1-B5D0-46A1-ABA8-EF8E768F816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1"/>
            <ac:spMk id="7" creationId="{A40D2881-EA73-41CA-A620-42D7DE4B255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1"/>
            <ac:spMk id="8" creationId="{C56E704C-AAA3-4881-8A94-0501AD9702C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1"/>
            <ac:spMk id="9" creationId="{12440804-ED40-4851-B070-7D64A5129C6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1"/>
            <ac:spMk id="10" creationId="{D00F6E3E-5963-49E2-B5AF-965087E4144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1"/>
            <ac:spMk id="11" creationId="{325B742C-3697-4D99-A76B-AC384B36ACA1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91"/>
            <ac:spMk id="68611" creationId="{D1B10A5E-9922-4592-8847-76CEA9BB7DC7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2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2"/>
            <ac:spMk id="2" creationId="{D1BFCBF8-6B7F-4595-B060-73F21AD89A7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2"/>
            <ac:spMk id="3" creationId="{F9331DD4-BB70-4756-9214-0FECE1382D0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2"/>
            <ac:spMk id="4" creationId="{E5CD89BC-9255-494A-BF74-1DF7F4EF9AB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2"/>
            <ac:spMk id="7" creationId="{35C2261F-9CE8-4234-BE38-2385398F436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2"/>
            <ac:spMk id="8" creationId="{B94AB63E-05A9-4786-960D-2C83EE1AECC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2"/>
            <ac:spMk id="9" creationId="{943D3256-AFC2-4915-8973-52707BD9192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2"/>
            <ac:spMk id="10" creationId="{BC609811-68FC-4250-936E-2233D96B823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2"/>
            <ac:spMk id="11" creationId="{31AA2D92-8206-4607-B8C6-70E459AD508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2"/>
            <ac:spMk id="12" creationId="{22698911-77C3-4C4B-9BC7-1089524149A3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2"/>
            <ac:spMk id="13" creationId="{1C742BAE-7C08-4303-BF1C-C710731F31B5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2"/>
            <ac:spMk id="14" creationId="{BDFEB2C2-37B3-4711-8A65-D55E3F5D445B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3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3"/>
            <ac:spMk id="2" creationId="{24245EDA-6DBA-4E01-94F9-F77E2097359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3"/>
            <ac:spMk id="4" creationId="{56D8E6D0-0CBB-4AB0-88C5-A1113662DC0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3"/>
            <ac:spMk id="5" creationId="{F6844EEC-07B5-4A9E-8AB0-8381C71140B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3"/>
            <ac:spMk id="6" creationId="{65F8F369-608F-431C-BF4F-379F77781C3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3"/>
            <ac:spMk id="7" creationId="{8114A96A-8693-4213-A237-5A99C491891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3"/>
            <ac:spMk id="8" creationId="{0C440149-8014-44D7-864E-47D86D5B7C3E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3"/>
            <ac:spMk id="9" creationId="{F2A11B0D-1385-4AB5-A7BC-6EA51198F759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3"/>
            <ac:spMk id="10" creationId="{D9BCDAD7-969B-42EE-A5EF-BCA874DB818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3"/>
            <ac:spMk id="11" creationId="{92389D83-E15C-428E-81C5-3E35C8C9858C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3"/>
            <ac:spMk id="12" creationId="{09BFE28A-60D9-45CA-B14B-90853B1528FD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3"/>
            <ac:spMk id="13" creationId="{AD97784E-4FFD-464A-B6A2-AA8E4EAE8F29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4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4"/>
            <ac:spMk id="2" creationId="{0EA9F2DA-1E48-4681-9236-7AF7FB2621A3}"/>
          </ac:spMkLst>
        </pc:spChg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4"/>
            <ac:spMk id="3" creationId="{917C2741-96BC-424D-9AA4-19FA8AE5B12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4"/>
            <ac:spMk id="5" creationId="{52A5F754-409B-4E1F-927F-C0A6F6ED7DE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4"/>
            <ac:spMk id="6" creationId="{68C4E00A-136E-4229-9FF4-26B3AAD5023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4"/>
            <ac:spMk id="7" creationId="{DCC9FE9C-441A-4F5E-BD19-7E06046803C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4"/>
            <ac:spMk id="8" creationId="{09993B80-BE53-4FD7-AEBE-DD57FE4FED5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4"/>
            <ac:spMk id="9" creationId="{88CB3ED3-2290-4DDD-B0B0-1D5BFDEC1F8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4"/>
            <ac:spMk id="10" creationId="{1B937640-E965-48C4-A8E1-8A33C6D71CE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4"/>
            <ac:spMk id="11" creationId="{F67E5DA7-0150-458A-8A20-203A2FDC9845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4"/>
            <ac:spMk id="12" creationId="{DA6146AE-DBE2-4F41-9FE8-8C8696A3187E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4"/>
            <ac:spMk id="13" creationId="{2CFCF5A6-9771-480D-B050-31C8C51EA397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4"/>
            <ac:spMk id="14" creationId="{89CFB313-4C44-4F26-ABCD-983336340E46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5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5"/>
            <ac:spMk id="2" creationId="{03451435-D0E8-465D-9B89-3CBDFF66478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5"/>
            <ac:spMk id="3" creationId="{E469E48F-F454-4035-80F9-EFA083DF287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5"/>
            <ac:spMk id="4" creationId="{68095B6D-7A82-491A-899C-B65D2B61DB2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5"/>
            <ac:spMk id="5" creationId="{D8FEB2F6-13E3-4739-BDE4-FEF0E3BF14B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5"/>
            <ac:spMk id="6" creationId="{8FF0D6FF-09D7-468D-90DE-10FDA86A637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5"/>
            <ac:spMk id="7" creationId="{48072B1A-D625-44D4-B94F-6A3A6CFDDDB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5"/>
            <ac:spMk id="8" creationId="{5B052945-9CDD-4E77-A9B0-E0A8F7D6A679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5"/>
            <ac:spMk id="9" creationId="{A5F41A94-C5B4-425A-A094-9A96EB201205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5"/>
            <ac:spMk id="10" creationId="{5BB8AB22-ABA0-4BB2-B374-0448A27A45F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5"/>
            <ac:spMk id="11" creationId="{6BBFBB0D-CF9A-480C-A3D2-AC3163E8DFF0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5"/>
            <ac:spMk id="12" creationId="{49C6551C-7002-4CAA-A724-1931F6C21D0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5"/>
            <ac:spMk id="15" creationId="{06A8354A-2B51-4981-8732-4C3FD1712B1F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7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7"/>
            <ac:spMk id="2" creationId="{8C3C87B0-60BF-4200-A653-39EE5EAA597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7"/>
            <ac:spMk id="3" creationId="{A3865B90-587D-49A9-8072-1DF0238149A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7"/>
            <ac:spMk id="4" creationId="{CBA4C746-50A1-4311-B3ED-B297CE38FAC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7"/>
            <ac:spMk id="5" creationId="{C9548DD7-3224-46A8-8760-E2AF7469591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7"/>
            <ac:spMk id="6" creationId="{A5D0F035-9122-40F5-9DE0-5355C4A607E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7"/>
            <ac:spMk id="7" creationId="{AC8A5184-34DC-4776-8F63-8B88ACCA6BE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7"/>
            <ac:spMk id="8" creationId="{36DD978A-0CBE-40E2-91E0-C030CC95259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7"/>
            <ac:spMk id="9" creationId="{7E571ABF-630B-42B5-A2FD-C65E5EE6020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7"/>
            <ac:spMk id="10" creationId="{66195D6D-CC1F-466F-BE47-1C810A615218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7"/>
            <ac:spMk id="11" creationId="{51990E98-99D9-4B3D-9004-2ED819846510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97"/>
            <ac:spMk id="28674" creationId="{6FA2370F-A3FF-4D63-A20C-BC6E5FF6D509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399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399"/>
            <ac:spMk id="2" creationId="{60138804-F62C-44EA-8FE0-40F7FDA2D71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9"/>
            <ac:spMk id="3" creationId="{3936ED99-CC65-48B8-A379-DD424A136A1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9"/>
            <ac:spMk id="4" creationId="{02F053FA-DD2A-4119-B0DF-EB42A7A234C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399"/>
            <ac:spMk id="5" creationId="{3B2D0E0D-F8FF-4F75-B378-0354F9833FD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9"/>
            <ac:spMk id="6" creationId="{AC74BCED-65E7-4D35-90FD-13847C87006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9"/>
            <ac:spMk id="7" creationId="{1B5629F2-76FB-4538-B884-678D7773BFD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399"/>
            <ac:spMk id="8" creationId="{FE631468-C7CF-48DC-B7B7-2027C4782CEB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9"/>
            <ac:spMk id="9" creationId="{0E2157A9-F74F-4743-B730-07B1C08D0333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399"/>
            <ac:spMk id="10" creationId="{315D719D-5C32-4843-AD92-815B73D29909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399"/>
            <ac:spMk id="11" creationId="{6BE92DD7-3D75-49A0-90A7-E862200C1C77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399"/>
            <ac:spMk id="31746" creationId="{A64BC6CB-173E-4BBA-ABAA-4C3F6902A01A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405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05"/>
            <ac:spMk id="2" creationId="{835ABB14-9910-4B4A-B90F-455043E65565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05"/>
            <ac:spMk id="3" creationId="{1FE024F9-5643-4137-9102-B7D684D3550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05"/>
            <ac:spMk id="4" creationId="{055DA434-96E4-4788-883A-09AF1C234A4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05"/>
            <ac:spMk id="5" creationId="{999CBDB0-8E8F-41D9-9290-7FF36E305375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05"/>
            <ac:spMk id="6" creationId="{CED78A59-7C5F-4755-8D1F-674F27517D6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05"/>
            <ac:spMk id="7" creationId="{D733E097-7FBD-4E48-9B5D-1C0D4AD3AC81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05"/>
            <ac:spMk id="8" creationId="{3D15F84F-A495-483E-9CFE-5C6FC5391F4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05"/>
            <ac:spMk id="9" creationId="{BE5DDBDC-FB62-48A4-8B7A-D59EAFA3718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05"/>
            <ac:spMk id="10" creationId="{D2751603-B883-4715-80EE-9B2ABD936CA4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05"/>
            <ac:spMk id="11" creationId="{1C6DABE1-48B7-4013-BF41-E15F02E1B19E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05"/>
            <ac:spMk id="68611" creationId="{CEF0F991-85D2-49E2-A1AC-20DD5E479DA3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12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2"/>
            <ac:spMk id="2" creationId="{0F3618B6-DC75-4381-B251-C903C853E198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2"/>
            <ac:spMk id="3" creationId="{AA999740-15DA-4ED7-BAF9-16BFEEEC24E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2"/>
            <ac:spMk id="4" creationId="{AC3471FD-8AB5-437C-830C-E894C1CC2B2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2"/>
            <ac:spMk id="5" creationId="{84CBF784-0EE7-475A-A22F-ED6EF01D450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2"/>
            <ac:spMk id="6" creationId="{A61AAFC1-724F-4685-9F42-5077A56DF33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2"/>
            <ac:spMk id="7" creationId="{057861F6-0F1A-4B55-A2C2-A5428E649DE5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2"/>
            <ac:spMk id="8" creationId="{636D9F9F-899A-4566-A2D9-6FCABD03318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2"/>
            <ac:spMk id="9" creationId="{4F91E71A-65FB-417D-810B-0BA54102A16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2"/>
            <ac:spMk id="10" creationId="{F4C8D9D2-F360-4DC2-8E34-9CD5DE82286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2"/>
            <ac:spMk id="11" creationId="{56ACE060-C75B-4282-BE70-E8F944636ABE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2"/>
            <ac:spMk id="12" creationId="{C0F91E5D-F5E7-4D70-9A94-55232221A447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2"/>
            <ac:spMk id="13" creationId="{A83F44EF-4B68-44E0-9950-51DE53E57978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413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3"/>
            <ac:spMk id="2" creationId="{8477645C-9BAB-473F-83DD-6CEAC5950AB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3"/>
            <ac:spMk id="3" creationId="{832300AD-4EC4-4794-A18C-DD3F23C27ABE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3"/>
            <ac:spMk id="4" creationId="{CFCAA237-1CD9-42D6-A5DF-16D0D863B5A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3"/>
            <ac:spMk id="5" creationId="{C4CBFAAF-1507-4AEE-A09C-83B5058AFE5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3"/>
            <ac:spMk id="6" creationId="{3883BDA7-49D4-4F49-9666-20BDDD6B6B1A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3"/>
            <ac:spMk id="7" creationId="{6E0D008C-70CB-4D15-95D3-05177CEF715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3"/>
            <ac:spMk id="8" creationId="{4E340B79-3D10-4C71-9F3A-3DFB21467D0E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3"/>
            <ac:spMk id="9" creationId="{6F85AD8A-25D0-4B47-B14B-CD0B32BE0AC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3"/>
            <ac:spMk id="10" creationId="{05BB94B1-FFD1-4755-B515-E835F6AF36FC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3"/>
            <ac:spMk id="11" creationId="{247945D3-592C-4774-8C21-980568230FBC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13"/>
            <ac:spMk id="68611" creationId="{0833AA2C-F405-44DA-BF01-49E7421BD0D8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14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4"/>
            <ac:spMk id="2" creationId="{4485365D-3338-44C4-93E9-D38F3C42C6B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4"/>
            <ac:spMk id="3" creationId="{21F0EAC6-C1A4-40BC-8278-31E9F5B5C34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4"/>
            <ac:spMk id="4" creationId="{AE8EFF5A-DFE2-41D8-8561-11C4823DB46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4"/>
            <ac:spMk id="5" creationId="{A5582695-2B87-4F75-932D-051EBE8E17BE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4"/>
            <ac:spMk id="6" creationId="{D5065E54-A539-4BE9-9D7B-5FD0CBBF256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4"/>
            <ac:spMk id="7" creationId="{F7D38715-1D65-4505-8C7F-009306B7E5E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4"/>
            <ac:spMk id="8" creationId="{3ADEBD16-E0CB-4ADF-9B41-32572A01276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4"/>
            <ac:spMk id="9" creationId="{36F1037E-447F-4E18-A55F-41BFE9603032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4"/>
            <ac:spMk id="10" creationId="{E6CA515B-4F00-4459-9D92-96BF518D9C9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4"/>
            <ac:spMk id="11" creationId="{5333BB71-5CC1-4D8E-8E11-115756389A01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4"/>
            <ac:spMk id="12" creationId="{EA734327-A96A-44B7-816F-83F30C9FBD6D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4"/>
            <ac:spMk id="13" creationId="{D32BB1BC-EF5C-41FF-A64B-3DF08FF1F2B8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415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5"/>
            <ac:spMk id="2" creationId="{2C85D8C7-1CE6-46CA-9804-353BCF4DCF9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5"/>
            <ac:spMk id="3" creationId="{455924A3-E3AC-48C7-A48E-B58182A567B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5"/>
            <ac:spMk id="4" creationId="{45FBBA2F-4E0E-431F-9820-95135589EE00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5"/>
            <ac:spMk id="5" creationId="{711938F0-D002-4910-99DD-7F6963D67CD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5"/>
            <ac:spMk id="6" creationId="{69880101-D85B-485B-851D-FD3C18610F0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5"/>
            <ac:spMk id="7" creationId="{E0F793FC-BBFE-4860-BFE1-160D1CCD5A6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5"/>
            <ac:spMk id="8" creationId="{D63363D3-568B-4B6C-A5E3-068D858C8950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5"/>
            <ac:spMk id="9" creationId="{06E76E46-3BBE-4D07-A35D-9D75E823FF2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5"/>
            <ac:spMk id="10" creationId="{5363050F-B25C-4FFA-A393-A8B4A8080774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5"/>
            <ac:spMk id="11" creationId="{0F588F52-86EE-4AE0-891A-146219F31293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15"/>
            <ac:spMk id="35842" creationId="{A650BF89-4EF2-47F4-AF09-09CC4E38AB7F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416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6"/>
            <ac:spMk id="2" creationId="{74F4F138-090A-4E23-89BE-6C32433F45B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6"/>
            <ac:spMk id="3" creationId="{8836FC3C-02C1-4C73-8DE4-F9E08C6A7EA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6"/>
            <ac:spMk id="4" creationId="{B18823BA-1CC5-4D9E-9AED-2BF3E780202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6"/>
            <ac:spMk id="5" creationId="{C662D23C-7E74-427A-B76F-03C0F1AB93F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6"/>
            <ac:spMk id="6" creationId="{548E8D6B-2E7E-4B36-B858-ADF2FEC17760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6"/>
            <ac:spMk id="7" creationId="{56624B95-5A70-42C9-B3DF-F9C9A488C12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6"/>
            <ac:spMk id="8" creationId="{A9A2348D-4D6F-49AF-8134-21454FBC7FD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6"/>
            <ac:spMk id="9" creationId="{D7FD1664-1213-43BF-8F30-8C2F8AC2157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6"/>
            <ac:spMk id="10" creationId="{6699BB70-B68F-4F5C-946C-4F88E3A08A80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6"/>
            <ac:spMk id="11" creationId="{FD1DC6EC-8E00-4F33-825F-3415CAD53679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16"/>
            <ac:spMk id="68611" creationId="{17464765-5664-42C4-8585-84FDF88ED9DA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17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7"/>
            <ac:spMk id="2" creationId="{59EFBCFE-8D9B-4633-B947-4A7DBDD6BE0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7"/>
            <ac:spMk id="3" creationId="{658DF8DD-0BD7-4A31-A7FC-E3799E767D4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7"/>
            <ac:spMk id="4" creationId="{91796A97-AC34-4EB2-96C5-812776EF3E36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7"/>
            <ac:spMk id="5" creationId="{F789AD35-FAE1-4AE5-A244-DC66A7E97D3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7"/>
            <ac:spMk id="6" creationId="{DE46B6CF-2360-4464-B70B-5B89D6EB42F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7"/>
            <ac:spMk id="7" creationId="{D2BD6DF8-FC38-449E-9885-0561BDC1112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7"/>
            <ac:spMk id="8" creationId="{B4AF561F-7E03-448B-A787-CD310D7592F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7"/>
            <ac:spMk id="9" creationId="{F7507BDC-7F40-48C8-8350-83BF4DD39713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7"/>
            <ac:spMk id="10" creationId="{D467A7B2-D271-4F6C-9375-96D526DB9B0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7"/>
            <ac:spMk id="11" creationId="{E80579EE-1704-4738-B517-CBAD88523A23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7"/>
            <ac:spMk id="12" creationId="{28E9E877-5BCA-4EDE-B3A5-5B5FDE4752AF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7"/>
            <ac:spMk id="15" creationId="{D3470CBA-6937-404F-9FB8-387E7504E235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18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18"/>
            <ac:spMk id="2" creationId="{FC82766D-AC35-4175-A672-98CE34C2AD4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8"/>
            <ac:spMk id="3" creationId="{07031856-7380-412F-86E9-2CBC38C02DC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8"/>
            <ac:spMk id="4" creationId="{34F26DBE-D7A8-401D-82F8-7E511292AAB9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18"/>
            <ac:spMk id="5" creationId="{6577776B-6CB2-409D-AFDE-1D2BD842955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8"/>
            <ac:spMk id="6" creationId="{640E40A8-9B2F-4072-9955-A9A03E12692F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8"/>
            <ac:spMk id="7" creationId="{DEF772B5-231B-44A4-B4B2-18035E568CA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18"/>
            <ac:spMk id="8" creationId="{7601F1F2-B1F4-425A-86C3-CA14C2DF135E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8"/>
            <ac:spMk id="9" creationId="{FF5E17DD-9343-4BFC-80E0-53AD1F18C4E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8"/>
            <ac:spMk id="10" creationId="{96CB9FDF-BEB5-4D2C-8680-5D1F66FC5FA7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18"/>
            <ac:spMk id="11" creationId="{8DA03916-D555-4660-853D-FE3B433C1190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8"/>
            <ac:spMk id="12" creationId="{537CF211-1648-4A77-8F6C-2E123BE70A7A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18"/>
            <ac:spMk id="13" creationId="{1FBB3FDA-5409-4E53-A1BC-EB2A66AC24B1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20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0"/>
            <ac:spMk id="2" creationId="{C22BD070-3288-4E8E-9104-8BD6FBE29F39}"/>
          </ac:spMkLst>
        </pc:spChg>
        <pc:spChg chg="del">
          <ac:chgData name="Christian Morales LL." userId="acd2dd22fbae4b69" providerId="LiveId" clId="{0F446E06-E6E7-4B56-B9B8-EB409AF8D801}" dt="2021-06-30T05:38:21.851" v="40"/>
          <ac:spMkLst>
            <pc:docMk/>
            <pc:sldMk cId="0" sldId="420"/>
            <ac:spMk id="3" creationId="{4E1157C8-72F6-4C57-8AD0-8A9A3DDB444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0"/>
            <ac:spMk id="4" creationId="{F2C270EF-55CA-4E71-884F-7303FDE014B7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0"/>
            <ac:spMk id="5" creationId="{8D5C8A80-6A67-47CD-B282-0720F971B992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0"/>
            <ac:spMk id="6" creationId="{06DDAF28-151E-46AD-A3F3-C3F5C2A5C3D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0"/>
            <ac:spMk id="9" creationId="{658DFF30-5607-4E7C-B294-0775EE35F706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0"/>
            <ac:spMk id="10" creationId="{AE611870-3360-4FBF-8EFA-15E2612F1A69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0"/>
            <ac:spMk id="11" creationId="{F674E3C6-153D-497C-AA91-CA0B6065904A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0"/>
            <ac:spMk id="12" creationId="{E59A4F5F-C0AD-4812-9945-4C95A873303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0"/>
            <ac:spMk id="13" creationId="{C0572B57-33C4-4544-BA5C-BEDA8E29C435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0"/>
            <ac:spMk id="14" creationId="{CF7993D9-4C1D-477F-85EA-C4213B9F0377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0"/>
            <ac:spMk id="15" creationId="{00BC60BB-024F-4B00-B994-6DD240ED88D5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22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22"/>
            <ac:spMk id="2" creationId="{FC647E69-B6BD-44B1-9219-AB786EAB39E2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2"/>
            <ac:spMk id="3" creationId="{9114D45E-47E9-40A8-8614-3105CA046EA1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2"/>
            <ac:spMk id="4" creationId="{7FB51651-BD65-4338-BDD9-542EA721ECD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2"/>
            <ac:spMk id="5" creationId="{1AD36642-B2F6-4079-A145-CEFA38BB367C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2"/>
            <ac:spMk id="6" creationId="{E5C01DEA-3340-44D6-B071-0EF1512BB713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2"/>
            <ac:spMk id="7" creationId="{9DBC0BF3-9F58-4E23-A51F-23039DF906A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2"/>
            <ac:spMk id="8" creationId="{0F50C417-547B-46B9-ACA4-CA4C92C8E9C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2"/>
            <ac:spMk id="9" creationId="{23386C92-E694-4F66-BF9E-DC566FF89FA6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2"/>
            <ac:spMk id="10" creationId="{F21F6D17-DA8F-4A0B-B6CE-B9FD10935587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2"/>
            <ac:spMk id="11" creationId="{3D56A9CA-BE8F-4A5D-90CD-3FD192688DB8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22"/>
            <ac:spMk id="36866" creationId="{B89965FC-9D31-4A38-AF3F-AC6E268206F4}"/>
          </ac:spMkLst>
        </pc:sp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423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23"/>
            <ac:spMk id="2" creationId="{D04F4D0B-A970-48DC-9213-9E12C464C2CB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3"/>
            <ac:spMk id="3" creationId="{4ED8732B-5A32-422D-8C90-DECA6B3C750F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3"/>
            <ac:spMk id="4" creationId="{6BF98DE9-7E0B-4DF6-9213-23F2DF4D6F9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3"/>
            <ac:spMk id="5" creationId="{027B5AE2-383B-4774-9A29-BF886A2B1F3D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3"/>
            <ac:spMk id="6" creationId="{A1CDE075-E5C1-4B55-A0BB-4DDF14F35BE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3"/>
            <ac:spMk id="8" creationId="{1D2265F0-2A45-4F0F-9997-9ED9CCD9D9A5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3"/>
            <ac:spMk id="9" creationId="{B777137C-ED7D-4152-A9A2-CB64C77723ED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3"/>
            <ac:spMk id="10" creationId="{6E718B23-E2E2-48F2-AABD-DC24C88951DF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3"/>
            <ac:spMk id="11" creationId="{18629198-852E-4437-AC7C-05E0BF4106F6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3"/>
            <ac:spMk id="12" creationId="{1E8324B7-BCF8-498D-B4E5-F0DADFBFD780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423"/>
            <ac:spMk id="40962" creationId="{12C85B6C-4E3C-407C-BB63-E95B05320B31}"/>
          </ac:spMkLst>
        </pc:spChg>
      </pc:sldChg>
      <pc:sldChg chg="addSp delSp modSp add del">
        <pc:chgData name="Christian Morales LL." userId="acd2dd22fbae4b69" providerId="LiveId" clId="{0F446E06-E6E7-4B56-B9B8-EB409AF8D801}" dt="2021-06-30T05:45:00.431" v="170" actId="47"/>
        <pc:sldMkLst>
          <pc:docMk/>
          <pc:sldMk cId="0" sldId="424"/>
        </pc:sldMkLst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4"/>
            <ac:spMk id="2" creationId="{47B00919-4955-4892-A068-730C9D12472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4"/>
            <ac:spMk id="3" creationId="{52F0379C-6454-40AC-B711-7EE2A4BEF014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424"/>
            <ac:spMk id="4" creationId="{B43149C6-C722-4664-A900-2EB796DD6394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4"/>
            <ac:spMk id="5" creationId="{A391ADA0-6064-4995-8C6F-F27737315B48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4"/>
            <ac:spMk id="6" creationId="{AF910031-B477-49E1-B93A-A5AA57972575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424"/>
            <ac:spMk id="7" creationId="{FB9E39C0-7A1A-4FDE-BB81-5CB014F6B161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4"/>
            <ac:spMk id="8" creationId="{5E8D2208-978C-44BF-AE2F-EE8DAD2BE5A4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4"/>
            <ac:spMk id="9" creationId="{A11E0041-F2DC-4954-825A-AA5021F4DC35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424"/>
            <ac:spMk id="10" creationId="{31DA0888-52E6-4D25-93AD-A7D9BA8E30A0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4"/>
            <ac:spMk id="11" creationId="{0899AE08-09DF-4952-91EA-6DF6D20883B1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424"/>
            <ac:spMk id="12" creationId="{36970543-3064-4131-8680-3E3490E0F94B}"/>
          </ac:spMkLst>
        </pc:spChg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424"/>
            <ac:spMk id="20" creationId="{36A9854D-6A0D-42E3-AF93-E6969428AA27}"/>
          </ac:spMkLst>
        </pc:spChg>
      </pc:sldChg>
      <pc:sldChg chg="modSp mod">
        <pc:chgData name="Christian Morales LL." userId="acd2dd22fbae4b69" providerId="LiveId" clId="{0F446E06-E6E7-4B56-B9B8-EB409AF8D801}" dt="2021-06-30T04:13:33.318" v="10" actId="14100"/>
        <pc:sldMkLst>
          <pc:docMk/>
          <pc:sldMk cId="2866921917" sldId="563"/>
        </pc:sldMkLst>
        <pc:spChg chg="mod">
          <ac:chgData name="Christian Morales LL." userId="acd2dd22fbae4b69" providerId="LiveId" clId="{0F446E06-E6E7-4B56-B9B8-EB409AF8D801}" dt="2021-06-30T04:13:33.318" v="10" actId="14100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0F446E06-E6E7-4B56-B9B8-EB409AF8D801}" dt="2021-06-30T04:14:29.041" v="27" actId="20577"/>
        <pc:sldMkLst>
          <pc:docMk/>
          <pc:sldMk cId="1026487" sldId="564"/>
        </pc:sldMkLst>
        <pc:spChg chg="mod">
          <ac:chgData name="Christian Morales LL." userId="acd2dd22fbae4b69" providerId="LiveId" clId="{0F446E06-E6E7-4B56-B9B8-EB409AF8D801}" dt="2021-06-30T04:13:48.149" v="16" actId="27636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0F446E06-E6E7-4B56-B9B8-EB409AF8D801}" dt="2021-06-30T04:14:29.041" v="27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0F446E06-E6E7-4B56-B9B8-EB409AF8D801}" dt="2021-07-02T04:18:24.197" v="364" actId="27636"/>
        <pc:sldMkLst>
          <pc:docMk/>
          <pc:sldMk cId="4066532655" sldId="585"/>
        </pc:sldMkLst>
        <pc:spChg chg="del">
          <ac:chgData name="Christian Morales LL." userId="acd2dd22fbae4b69" providerId="LiveId" clId="{0F446E06-E6E7-4B56-B9B8-EB409AF8D801}" dt="2021-06-30T05:45:19.140" v="175" actId="478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Christian Morales LL." userId="acd2dd22fbae4b69" providerId="LiveId" clId="{0F446E06-E6E7-4B56-B9B8-EB409AF8D801}" dt="2021-07-02T04:18:24.197" v="364" actId="27636"/>
          <ac:spMkLst>
            <pc:docMk/>
            <pc:sldMk cId="4066532655" sldId="585"/>
            <ac:spMk id="3" creationId="{4AB43E85-BCAE-3E49-9568-7449B516A171}"/>
          </ac:spMkLst>
        </pc:spChg>
        <pc:spChg chg="mod">
          <ac:chgData name="Christian Morales LL." userId="acd2dd22fbae4b69" providerId="LiveId" clId="{0F446E06-E6E7-4B56-B9B8-EB409AF8D801}" dt="2021-06-30T04:15:43.102" v="28"/>
          <ac:spMkLst>
            <pc:docMk/>
            <pc:sldMk cId="4066532655" sldId="585"/>
            <ac:spMk id="4" creationId="{453C5A2C-3996-1D48-B74B-5AE595806D88}"/>
          </ac:spMkLst>
        </pc:spChg>
        <pc:spChg chg="add del mod">
          <ac:chgData name="Christian Morales LL." userId="acd2dd22fbae4b69" providerId="LiveId" clId="{0F446E06-E6E7-4B56-B9B8-EB409AF8D801}" dt="2021-06-30T05:45:23.348" v="176" actId="478"/>
          <ac:spMkLst>
            <pc:docMk/>
            <pc:sldMk cId="4066532655" sldId="585"/>
            <ac:spMk id="6" creationId="{FF91125F-4E4A-419C-BC1B-DF45472CAFE1}"/>
          </ac:spMkLst>
        </pc:spChg>
        <pc:spChg chg="add mod">
          <ac:chgData name="Christian Morales LL." userId="acd2dd22fbae4b69" providerId="LiveId" clId="{0F446E06-E6E7-4B56-B9B8-EB409AF8D801}" dt="2021-06-30T05:45:24.231" v="178" actId="27636"/>
          <ac:spMkLst>
            <pc:docMk/>
            <pc:sldMk cId="4066532655" sldId="585"/>
            <ac:spMk id="7" creationId="{33A38624-5D31-4A70-9F60-ACEEB76E0E63}"/>
          </ac:spMkLst>
        </pc:spChg>
        <pc:picChg chg="add mod">
          <ac:chgData name="Christian Morales LL." userId="acd2dd22fbae4b69" providerId="LiveId" clId="{0F446E06-E6E7-4B56-B9B8-EB409AF8D801}" dt="2021-06-30T05:45:24.231" v="178" actId="27636"/>
          <ac:picMkLst>
            <pc:docMk/>
            <pc:sldMk cId="4066532655" sldId="585"/>
            <ac:picMk id="8" creationId="{6D1EDFF3-0944-4C53-9F6A-583CD167DE2A}"/>
          </ac:picMkLst>
        </pc:picChg>
        <pc:picChg chg="add mod">
          <ac:chgData name="Christian Morales LL." userId="acd2dd22fbae4b69" providerId="LiveId" clId="{0F446E06-E6E7-4B56-B9B8-EB409AF8D801}" dt="2021-06-30T05:45:24.231" v="178" actId="27636"/>
          <ac:picMkLst>
            <pc:docMk/>
            <pc:sldMk cId="4066532655" sldId="585"/>
            <ac:picMk id="9" creationId="{DB163307-AB12-49D0-B006-EDD42197CDC5}"/>
          </ac:picMkLst>
        </pc:picChg>
      </pc:sldChg>
      <pc:sldChg chg="modSp mod">
        <pc:chgData name="Christian Morales LL." userId="acd2dd22fbae4b69" providerId="LiveId" clId="{0F446E06-E6E7-4B56-B9B8-EB409AF8D801}" dt="2021-06-30T06:33:00.876" v="329"/>
        <pc:sldMkLst>
          <pc:docMk/>
          <pc:sldMk cId="963236813" sldId="621"/>
        </pc:sldMkLst>
        <pc:spChg chg="mod">
          <ac:chgData name="Christian Morales LL." userId="acd2dd22fbae4b69" providerId="LiveId" clId="{0F446E06-E6E7-4B56-B9B8-EB409AF8D801}" dt="2021-06-30T06:33:00.876" v="329"/>
          <ac:spMkLst>
            <pc:docMk/>
            <pc:sldMk cId="963236813" sldId="621"/>
            <ac:spMk id="2" creationId="{2543C3BF-6F49-134E-B600-33E11315630D}"/>
          </ac:spMkLst>
        </pc:spChg>
        <pc:spChg chg="mod">
          <ac:chgData name="Christian Morales LL." userId="acd2dd22fbae4b69" providerId="LiveId" clId="{0F446E06-E6E7-4B56-B9B8-EB409AF8D801}" dt="2021-06-30T04:15:53.279" v="31"/>
          <ac:spMkLst>
            <pc:docMk/>
            <pc:sldMk cId="963236813" sldId="621"/>
            <ac:spMk id="7" creationId="{12D05771-930D-E741-8F52-E6D34754458E}"/>
          </ac:spMkLst>
        </pc:spChg>
      </pc:sldChg>
      <pc:sldChg chg="addSp delSp modSp mod modAnim">
        <pc:chgData name="Christian Morales LL." userId="acd2dd22fbae4b69" providerId="LiveId" clId="{0F446E06-E6E7-4B56-B9B8-EB409AF8D801}" dt="2021-07-02T04:19:12.426" v="374" actId="27636"/>
        <pc:sldMkLst>
          <pc:docMk/>
          <pc:sldMk cId="4008424102" sldId="622"/>
        </pc:sldMkLst>
        <pc:spChg chg="del">
          <ac:chgData name="Christian Morales LL." userId="acd2dd22fbae4b69" providerId="LiveId" clId="{0F446E06-E6E7-4B56-B9B8-EB409AF8D801}" dt="2021-06-30T05:46:46.237" v="190" actId="478"/>
          <ac:spMkLst>
            <pc:docMk/>
            <pc:sldMk cId="4008424102" sldId="622"/>
            <ac:spMk id="2" creationId="{CDAE26F3-17B7-3A45-84B2-3574E3E55628}"/>
          </ac:spMkLst>
        </pc:spChg>
        <pc:spChg chg="mod">
          <ac:chgData name="Christian Morales LL." userId="acd2dd22fbae4b69" providerId="LiveId" clId="{0F446E06-E6E7-4B56-B9B8-EB409AF8D801}" dt="2021-07-02T04:19:12.426" v="374" actId="27636"/>
          <ac:spMkLst>
            <pc:docMk/>
            <pc:sldMk cId="4008424102" sldId="622"/>
            <ac:spMk id="3" creationId="{4AB43E85-BCAE-3E49-9568-7449B516A171}"/>
          </ac:spMkLst>
        </pc:spChg>
        <pc:spChg chg="mod">
          <ac:chgData name="Christian Morales LL." userId="acd2dd22fbae4b69" providerId="LiveId" clId="{0F446E06-E6E7-4B56-B9B8-EB409AF8D801}" dt="2021-06-30T04:15:45.662" v="29"/>
          <ac:spMkLst>
            <pc:docMk/>
            <pc:sldMk cId="4008424102" sldId="622"/>
            <ac:spMk id="4" creationId="{453C5A2C-3996-1D48-B74B-5AE595806D88}"/>
          </ac:spMkLst>
        </pc:spChg>
        <pc:spChg chg="add del mod">
          <ac:chgData name="Christian Morales LL." userId="acd2dd22fbae4b69" providerId="LiveId" clId="{0F446E06-E6E7-4B56-B9B8-EB409AF8D801}" dt="2021-06-30T05:46:50.020" v="191" actId="478"/>
          <ac:spMkLst>
            <pc:docMk/>
            <pc:sldMk cId="4008424102" sldId="622"/>
            <ac:spMk id="6" creationId="{BC8E11F9-76D4-4B67-B8AC-8A550FDC2672}"/>
          </ac:spMkLst>
        </pc:spChg>
        <pc:spChg chg="add mod">
          <ac:chgData name="Christian Morales LL." userId="acd2dd22fbae4b69" providerId="LiveId" clId="{0F446E06-E6E7-4B56-B9B8-EB409AF8D801}" dt="2021-06-30T05:46:50.695" v="192"/>
          <ac:spMkLst>
            <pc:docMk/>
            <pc:sldMk cId="4008424102" sldId="622"/>
            <ac:spMk id="7" creationId="{891C4544-C8B1-418E-B02F-50533867A822}"/>
          </ac:spMkLst>
        </pc:spChg>
        <pc:picChg chg="add mod">
          <ac:chgData name="Christian Morales LL." userId="acd2dd22fbae4b69" providerId="LiveId" clId="{0F446E06-E6E7-4B56-B9B8-EB409AF8D801}" dt="2021-06-30T05:46:50.695" v="192"/>
          <ac:picMkLst>
            <pc:docMk/>
            <pc:sldMk cId="4008424102" sldId="622"/>
            <ac:picMk id="8" creationId="{C4FE607B-F280-4055-AC3A-8BD2BBFAF133}"/>
          </ac:picMkLst>
        </pc:picChg>
      </pc:sldChg>
      <pc:sldChg chg="addSp delSp modSp mod">
        <pc:chgData name="Christian Morales LL." userId="acd2dd22fbae4b69" providerId="LiveId" clId="{0F446E06-E6E7-4B56-B9B8-EB409AF8D801}" dt="2021-07-02T04:19:18.334" v="375"/>
        <pc:sldMkLst>
          <pc:docMk/>
          <pc:sldMk cId="3801035520" sldId="623"/>
        </pc:sldMkLst>
        <pc:spChg chg="del">
          <ac:chgData name="Christian Morales LL." userId="acd2dd22fbae4b69" providerId="LiveId" clId="{0F446E06-E6E7-4B56-B9B8-EB409AF8D801}" dt="2021-06-30T05:47:12.818" v="197" actId="478"/>
          <ac:spMkLst>
            <pc:docMk/>
            <pc:sldMk cId="3801035520" sldId="623"/>
            <ac:spMk id="2" creationId="{CDAE26F3-17B7-3A45-84B2-3574E3E55628}"/>
          </ac:spMkLst>
        </pc:spChg>
        <pc:spChg chg="mod">
          <ac:chgData name="Christian Morales LL." userId="acd2dd22fbae4b69" providerId="LiveId" clId="{0F446E06-E6E7-4B56-B9B8-EB409AF8D801}" dt="2021-07-02T04:19:18.334" v="375"/>
          <ac:spMkLst>
            <pc:docMk/>
            <pc:sldMk cId="3801035520" sldId="623"/>
            <ac:spMk id="3" creationId="{4AB43E85-BCAE-3E49-9568-7449B516A171}"/>
          </ac:spMkLst>
        </pc:spChg>
        <pc:spChg chg="mod">
          <ac:chgData name="Christian Morales LL." userId="acd2dd22fbae4b69" providerId="LiveId" clId="{0F446E06-E6E7-4B56-B9B8-EB409AF8D801}" dt="2021-06-30T04:15:48.128" v="30"/>
          <ac:spMkLst>
            <pc:docMk/>
            <pc:sldMk cId="3801035520" sldId="623"/>
            <ac:spMk id="4" creationId="{453C5A2C-3996-1D48-B74B-5AE595806D88}"/>
          </ac:spMkLst>
        </pc:spChg>
        <pc:spChg chg="add del mod">
          <ac:chgData name="Christian Morales LL." userId="acd2dd22fbae4b69" providerId="LiveId" clId="{0F446E06-E6E7-4B56-B9B8-EB409AF8D801}" dt="2021-06-30T05:47:16.405" v="198" actId="478"/>
          <ac:spMkLst>
            <pc:docMk/>
            <pc:sldMk cId="3801035520" sldId="623"/>
            <ac:spMk id="6" creationId="{9D7841C6-D88C-4C59-8047-EAD93D738425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8" creationId="{C0B41281-5A9C-46AC-907C-4980CEB088CF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9" creationId="{D68D43CE-7D3B-4345-98AA-860652B237E5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0" creationId="{ECE159EB-4EE2-46ED-89DB-8F17458EB351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1" creationId="{4B957D36-6FD0-41A0-A30E-2BF3B2451582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3" creationId="{A1DF7296-4553-466C-B8A9-7E6D23E7FCAE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5" creationId="{2CD4EDE8-AF75-4F69-B196-BBF08A69501F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7" creationId="{E44573CF-A72B-42E8-94E7-C387EF997B76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19" creationId="{11BDDB5D-2AD0-452B-890E-E37DAD91F059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21" creationId="{AFEFC000-451A-4BCC-AA2E-70A40B1CBCE0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24" creationId="{3DB01AC9-64D8-43C4-BCBA-343A3285E571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27" creationId="{4CE3C332-A3F7-4EAC-A085-39972278DDB5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29" creationId="{0D1EE84F-6785-4A77-ACEE-78FAF2BDC85D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31" creationId="{6A6A3243-DCE8-4D83-8F7E-BA8611A9E4C6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33" creationId="{E8779BBB-A93B-41A6-9148-3318359CEF04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35" creationId="{F8BC2B89-8E25-43BF-B3E9-B3641DBE9D96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37" creationId="{86212C30-2075-4251-B1CF-B157EC0AA4EF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39" creationId="{AD9A0C68-7121-4998-8698-6E41FF0F9247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41" creationId="{0E1097E6-470B-4B44-BBD2-1B43CA8A0AB1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43" creationId="{2B701DAA-2A9F-48D8-8526-2A83112C3E96}"/>
          </ac:spMkLst>
        </pc:spChg>
        <pc:spChg chg="add mod">
          <ac:chgData name="Christian Morales LL." userId="acd2dd22fbae4b69" providerId="LiveId" clId="{0F446E06-E6E7-4B56-B9B8-EB409AF8D801}" dt="2021-06-30T05:47:17.083" v="199"/>
          <ac:spMkLst>
            <pc:docMk/>
            <pc:sldMk cId="3801035520" sldId="623"/>
            <ac:spMk id="45" creationId="{6A1B0133-9B6C-44D7-80C4-56B862B8F1F7}"/>
          </ac:spMkLst>
        </pc:sp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7" creationId="{8A1CF5F7-8F54-42A9-BE18-B1BC9404462A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12" creationId="{30FD21A4-E289-4D7F-98E5-95E0033DF851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14" creationId="{9A463686-C7B5-42AA-917F-305014383778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16" creationId="{4A3A0585-7093-45B8-B9FD-B9A04755069E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18" creationId="{8D3FB95D-A2F2-4DD6-A12D-67D9FA56D7E4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0" creationId="{27BCA009-DFA0-40D7-A052-FB27D3B0A233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2" creationId="{52F49DDF-6372-49D6-B289-3C1A3B2F3C4B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3" creationId="{CD873128-A041-46AD-AA33-583F2C5C015B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5" creationId="{347EA1E9-3EE3-4EC9-90D8-AF53720D57EF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6" creationId="{0E020F1B-AE20-4A03-BFAD-B1C4E30A9195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28" creationId="{17F49272-A4EA-49EA-BC3C-C0751E38D647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30" creationId="{82A1F13A-16FD-4297-91A1-BFEC7EC8BC30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32" creationId="{8093B2E0-B363-4AB4-9000-99B78011EC77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34" creationId="{B0FAD270-2174-4EB1-ACD0-AAF9FCEC1D88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36" creationId="{99F770D6-0326-4B65-9A25-A51A587C8F3F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38" creationId="{BC071579-3860-45D4-9ECB-BD0299287E64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40" creationId="{B5C6CB31-41D1-48C4-BC54-CFB694AD13C9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42" creationId="{718239AF-B3A3-4D0B-A0EB-A2580C6F2783}"/>
          </ac:picMkLst>
        </pc:picChg>
        <pc:picChg chg="add mod">
          <ac:chgData name="Christian Morales LL." userId="acd2dd22fbae4b69" providerId="LiveId" clId="{0F446E06-E6E7-4B56-B9B8-EB409AF8D801}" dt="2021-06-30T05:47:17.083" v="199"/>
          <ac:picMkLst>
            <pc:docMk/>
            <pc:sldMk cId="3801035520" sldId="623"/>
            <ac:picMk id="44" creationId="{C96F5FE9-B94A-4D42-A586-46C4C4E3F91A}"/>
          </ac:picMkLst>
        </pc:picChg>
      </pc:sldChg>
      <pc:sldChg chg="addSp delSp modSp new mod modAnim">
        <pc:chgData name="Christian Morales LL." userId="acd2dd22fbae4b69" providerId="LiveId" clId="{0F446E06-E6E7-4B56-B9B8-EB409AF8D801}" dt="2021-07-02T04:19:21.211" v="376"/>
        <pc:sldMkLst>
          <pc:docMk/>
          <pc:sldMk cId="817238742" sldId="625"/>
        </pc:sldMkLst>
        <pc:spChg chg="del">
          <ac:chgData name="Christian Morales LL." userId="acd2dd22fbae4b69" providerId="LiveId" clId="{0F446E06-E6E7-4B56-B9B8-EB409AF8D801}" dt="2021-06-30T05:48:10.233" v="205" actId="478"/>
          <ac:spMkLst>
            <pc:docMk/>
            <pc:sldMk cId="817238742" sldId="625"/>
            <ac:spMk id="2" creationId="{C7365DEB-0080-479E-BCD7-9E86174C6A8F}"/>
          </ac:spMkLst>
        </pc:spChg>
        <pc:spChg chg="mod">
          <ac:chgData name="Christian Morales LL." userId="acd2dd22fbae4b69" providerId="LiveId" clId="{0F446E06-E6E7-4B56-B9B8-EB409AF8D801}" dt="2021-07-02T04:19:21.211" v="376"/>
          <ac:spMkLst>
            <pc:docMk/>
            <pc:sldMk cId="817238742" sldId="625"/>
            <ac:spMk id="3" creationId="{345C28C2-F136-46C9-98EF-29CB36679A45}"/>
          </ac:spMkLst>
        </pc:spChg>
        <pc:spChg chg="add mod">
          <ac:chgData name="Christian Morales LL." userId="acd2dd22fbae4b69" providerId="LiveId" clId="{0F446E06-E6E7-4B56-B9B8-EB409AF8D801}" dt="2021-06-30T05:48:11.639" v="206"/>
          <ac:spMkLst>
            <pc:docMk/>
            <pc:sldMk cId="817238742" sldId="625"/>
            <ac:spMk id="5" creationId="{772EDDE6-F411-4BB2-9A16-6EA4955D04F9}"/>
          </ac:spMkLst>
        </pc:spChg>
        <pc:picChg chg="add mod">
          <ac:chgData name="Christian Morales LL." userId="acd2dd22fbae4b69" providerId="LiveId" clId="{0F446E06-E6E7-4B56-B9B8-EB409AF8D801}" dt="2021-06-30T05:48:11.639" v="206"/>
          <ac:picMkLst>
            <pc:docMk/>
            <pc:sldMk cId="817238742" sldId="625"/>
            <ac:picMk id="6" creationId="{9734B3A5-3B7F-4E40-901D-9FB09845D5FA}"/>
          </ac:picMkLst>
        </pc:picChg>
      </pc:sldChg>
      <pc:sldChg chg="addSp delSp modSp new mod">
        <pc:chgData name="Christian Morales LL." userId="acd2dd22fbae4b69" providerId="LiveId" clId="{0F446E06-E6E7-4B56-B9B8-EB409AF8D801}" dt="2021-07-02T04:19:23.895" v="377"/>
        <pc:sldMkLst>
          <pc:docMk/>
          <pc:sldMk cId="2812960074" sldId="626"/>
        </pc:sldMkLst>
        <pc:spChg chg="del">
          <ac:chgData name="Christian Morales LL." userId="acd2dd22fbae4b69" providerId="LiveId" clId="{0F446E06-E6E7-4B56-B9B8-EB409AF8D801}" dt="2021-06-30T05:48:19.281" v="208"/>
          <ac:spMkLst>
            <pc:docMk/>
            <pc:sldMk cId="2812960074" sldId="626"/>
            <ac:spMk id="2" creationId="{AE15CBDA-0B99-41C3-A0AA-FACBF475DE7D}"/>
          </ac:spMkLst>
        </pc:spChg>
        <pc:spChg chg="del">
          <ac:chgData name="Christian Morales LL." userId="acd2dd22fbae4b69" providerId="LiveId" clId="{0F446E06-E6E7-4B56-B9B8-EB409AF8D801}" dt="2021-06-30T05:48:19.281" v="208"/>
          <ac:spMkLst>
            <pc:docMk/>
            <pc:sldMk cId="2812960074" sldId="626"/>
            <ac:spMk id="3" creationId="{2FDECE02-B51C-45C4-99AF-8792704AB037}"/>
          </ac:spMkLst>
        </pc:spChg>
        <pc:spChg chg="del">
          <ac:chgData name="Christian Morales LL." userId="acd2dd22fbae4b69" providerId="LiveId" clId="{0F446E06-E6E7-4B56-B9B8-EB409AF8D801}" dt="2021-06-30T05:48:19.281" v="208"/>
          <ac:spMkLst>
            <pc:docMk/>
            <pc:sldMk cId="2812960074" sldId="626"/>
            <ac:spMk id="4" creationId="{06E5CD23-855B-4BC8-AB38-372EA8ED38EC}"/>
          </ac:spMkLst>
        </pc:spChg>
        <pc:spChg chg="add mod">
          <ac:chgData name="Christian Morales LL." userId="acd2dd22fbae4b69" providerId="LiveId" clId="{0F446E06-E6E7-4B56-B9B8-EB409AF8D801}" dt="2021-07-02T04:19:23.895" v="377"/>
          <ac:spMkLst>
            <pc:docMk/>
            <pc:sldMk cId="2812960074" sldId="626"/>
            <ac:spMk id="5" creationId="{AE098D8C-4E9A-403D-A034-DA1A853B1827}"/>
          </ac:spMkLst>
        </pc:spChg>
        <pc:spChg chg="add mod">
          <ac:chgData name="Christian Morales LL." userId="acd2dd22fbae4b69" providerId="LiveId" clId="{0F446E06-E6E7-4B56-B9B8-EB409AF8D801}" dt="2021-06-30T05:48:19.281" v="208"/>
          <ac:spMkLst>
            <pc:docMk/>
            <pc:sldMk cId="2812960074" sldId="626"/>
            <ac:spMk id="6" creationId="{E31A8CB2-7737-469B-826D-39298F80BA0A}"/>
          </ac:spMkLst>
        </pc:spChg>
        <pc:picChg chg="add mod">
          <ac:chgData name="Christian Morales LL." userId="acd2dd22fbae4b69" providerId="LiveId" clId="{0F446E06-E6E7-4B56-B9B8-EB409AF8D801}" dt="2021-06-30T05:48:45.238" v="214"/>
          <ac:picMkLst>
            <pc:docMk/>
            <pc:sldMk cId="2812960074" sldId="626"/>
            <ac:picMk id="7" creationId="{80680CEA-612A-46EA-A0F4-001E02555D4D}"/>
          </ac:picMkLst>
        </pc:picChg>
        <pc:picChg chg="add mod">
          <ac:chgData name="Christian Morales LL." userId="acd2dd22fbae4b69" providerId="LiveId" clId="{0F446E06-E6E7-4B56-B9B8-EB409AF8D801}" dt="2021-06-30T05:48:45.238" v="214"/>
          <ac:picMkLst>
            <pc:docMk/>
            <pc:sldMk cId="2812960074" sldId="626"/>
            <ac:picMk id="8" creationId="{6B7A337B-FFFA-41CA-A5E2-E88690C917A6}"/>
          </ac:picMkLst>
        </pc:picChg>
      </pc:sldChg>
      <pc:sldChg chg="addSp modSp new mod modAnim">
        <pc:chgData name="Christian Morales LL." userId="acd2dd22fbae4b69" providerId="LiveId" clId="{0F446E06-E6E7-4B56-B9B8-EB409AF8D801}" dt="2021-07-02T04:19:28.929" v="379" actId="27636"/>
        <pc:sldMkLst>
          <pc:docMk/>
          <pc:sldMk cId="1576698720" sldId="627"/>
        </pc:sldMkLst>
        <pc:spChg chg="mod">
          <ac:chgData name="Christian Morales LL." userId="acd2dd22fbae4b69" providerId="LiveId" clId="{0F446E06-E6E7-4B56-B9B8-EB409AF8D801}" dt="2021-07-02T04:19:28.929" v="379" actId="27636"/>
          <ac:spMkLst>
            <pc:docMk/>
            <pc:sldMk cId="1576698720" sldId="627"/>
            <ac:spMk id="2" creationId="{8F5EBBB3-84F5-4E35-80CD-6F6401501FAF}"/>
          </ac:spMkLst>
        </pc:spChg>
        <pc:spChg chg="add mod">
          <ac:chgData name="Christian Morales LL." userId="acd2dd22fbae4b69" providerId="LiveId" clId="{0F446E06-E6E7-4B56-B9B8-EB409AF8D801}" dt="2021-06-30T05:49:07.397" v="216"/>
          <ac:spMkLst>
            <pc:docMk/>
            <pc:sldMk cId="1576698720" sldId="627"/>
            <ac:spMk id="4" creationId="{F4AC2712-BC2C-4153-9C05-7EA49DDA34DC}"/>
          </ac:spMkLst>
        </pc:spChg>
        <pc:picChg chg="add mod">
          <ac:chgData name="Christian Morales LL." userId="acd2dd22fbae4b69" providerId="LiveId" clId="{0F446E06-E6E7-4B56-B9B8-EB409AF8D801}" dt="2021-06-30T05:49:07.397" v="216"/>
          <ac:picMkLst>
            <pc:docMk/>
            <pc:sldMk cId="1576698720" sldId="627"/>
            <ac:picMk id="5" creationId="{7984FA9F-1866-4EB2-BF2B-BFD3F7BE69CA}"/>
          </ac:picMkLst>
        </pc:picChg>
      </pc:sldChg>
      <pc:sldChg chg="addSp modSp new mod">
        <pc:chgData name="Christian Morales LL." userId="acd2dd22fbae4b69" providerId="LiveId" clId="{0F446E06-E6E7-4B56-B9B8-EB409AF8D801}" dt="2021-06-30T05:49:42.622" v="222"/>
        <pc:sldMkLst>
          <pc:docMk/>
          <pc:sldMk cId="3746071000" sldId="628"/>
        </pc:sldMkLst>
        <pc:spChg chg="mod">
          <ac:chgData name="Christian Morales LL." userId="acd2dd22fbae4b69" providerId="LiveId" clId="{0F446E06-E6E7-4B56-B9B8-EB409AF8D801}" dt="2021-06-30T05:49:32.933" v="221" actId="27636"/>
          <ac:spMkLst>
            <pc:docMk/>
            <pc:sldMk cId="3746071000" sldId="628"/>
            <ac:spMk id="2" creationId="{003EEF12-FD02-4F73-8497-F6BB1301D509}"/>
          </ac:spMkLst>
        </pc:spChg>
        <pc:picChg chg="add mod">
          <ac:chgData name="Christian Morales LL." userId="acd2dd22fbae4b69" providerId="LiveId" clId="{0F446E06-E6E7-4B56-B9B8-EB409AF8D801}" dt="2021-06-30T05:49:42.622" v="222"/>
          <ac:picMkLst>
            <pc:docMk/>
            <pc:sldMk cId="3746071000" sldId="628"/>
            <ac:picMk id="4" creationId="{1E0BD340-B5E9-4C3B-87FB-E85B6DD8C1F4}"/>
          </ac:picMkLst>
        </pc:picChg>
      </pc:sldChg>
      <pc:sldChg chg="addSp modSp new mod">
        <pc:chgData name="Christian Morales LL." userId="acd2dd22fbae4b69" providerId="LiveId" clId="{0F446E06-E6E7-4B56-B9B8-EB409AF8D801}" dt="2021-06-30T05:49:59.158" v="228"/>
        <pc:sldMkLst>
          <pc:docMk/>
          <pc:sldMk cId="831468770" sldId="629"/>
        </pc:sldMkLst>
        <pc:spChg chg="mod">
          <ac:chgData name="Christian Morales LL." userId="acd2dd22fbae4b69" providerId="LiveId" clId="{0F446E06-E6E7-4B56-B9B8-EB409AF8D801}" dt="2021-06-30T05:49:51.920" v="227" actId="27636"/>
          <ac:spMkLst>
            <pc:docMk/>
            <pc:sldMk cId="831468770" sldId="629"/>
            <ac:spMk id="2" creationId="{6E8661AA-902E-4915-B1A8-2A83AEDA227E}"/>
          </ac:spMkLst>
        </pc:spChg>
        <pc:picChg chg="add mod">
          <ac:chgData name="Christian Morales LL." userId="acd2dd22fbae4b69" providerId="LiveId" clId="{0F446E06-E6E7-4B56-B9B8-EB409AF8D801}" dt="2021-06-30T05:49:59.158" v="228"/>
          <ac:picMkLst>
            <pc:docMk/>
            <pc:sldMk cId="831468770" sldId="629"/>
            <ac:picMk id="4" creationId="{E8D36AD1-252D-49A5-B5EC-B3F07E700502}"/>
          </ac:picMkLst>
        </pc:picChg>
      </pc:sldChg>
      <pc:sldChg chg="addSp modSp new mod">
        <pc:chgData name="Christian Morales LL." userId="acd2dd22fbae4b69" providerId="LiveId" clId="{0F446E06-E6E7-4B56-B9B8-EB409AF8D801}" dt="2021-06-30T05:50:13.664" v="234"/>
        <pc:sldMkLst>
          <pc:docMk/>
          <pc:sldMk cId="638628087" sldId="630"/>
        </pc:sldMkLst>
        <pc:spChg chg="mod">
          <ac:chgData name="Christian Morales LL." userId="acd2dd22fbae4b69" providerId="LiveId" clId="{0F446E06-E6E7-4B56-B9B8-EB409AF8D801}" dt="2021-06-30T05:50:10.422" v="233" actId="27636"/>
          <ac:spMkLst>
            <pc:docMk/>
            <pc:sldMk cId="638628087" sldId="630"/>
            <ac:spMk id="2" creationId="{9B7ACCAE-8179-4B66-9B00-24BEA2454975}"/>
          </ac:spMkLst>
        </pc:spChg>
        <pc:picChg chg="add mod">
          <ac:chgData name="Christian Morales LL." userId="acd2dd22fbae4b69" providerId="LiveId" clId="{0F446E06-E6E7-4B56-B9B8-EB409AF8D801}" dt="2021-06-30T05:50:13.664" v="234"/>
          <ac:picMkLst>
            <pc:docMk/>
            <pc:sldMk cId="638628087" sldId="630"/>
            <ac:picMk id="4" creationId="{4E7A15EB-1BF9-4083-821F-6C4B018B2BB9}"/>
          </ac:picMkLst>
        </pc:picChg>
      </pc:sldChg>
      <pc:sldChg chg="addSp modSp new mod">
        <pc:chgData name="Christian Morales LL." userId="acd2dd22fbae4b69" providerId="LiveId" clId="{0F446E06-E6E7-4B56-B9B8-EB409AF8D801}" dt="2021-07-02T04:19:37.883" v="381" actId="27636"/>
        <pc:sldMkLst>
          <pc:docMk/>
          <pc:sldMk cId="2278981123" sldId="631"/>
        </pc:sldMkLst>
        <pc:spChg chg="mod">
          <ac:chgData name="Christian Morales LL." userId="acd2dd22fbae4b69" providerId="LiveId" clId="{0F446E06-E6E7-4B56-B9B8-EB409AF8D801}" dt="2021-07-02T04:19:37.883" v="381" actId="27636"/>
          <ac:spMkLst>
            <pc:docMk/>
            <pc:sldMk cId="2278981123" sldId="631"/>
            <ac:spMk id="2" creationId="{1BF89797-15C2-4A11-86D0-6B87448BB895}"/>
          </ac:spMkLst>
        </pc:spChg>
        <pc:spChg chg="add mod">
          <ac:chgData name="Christian Morales LL." userId="acd2dd22fbae4b69" providerId="LiveId" clId="{0F446E06-E6E7-4B56-B9B8-EB409AF8D801}" dt="2021-06-30T05:50:32.870" v="240"/>
          <ac:spMkLst>
            <pc:docMk/>
            <pc:sldMk cId="2278981123" sldId="631"/>
            <ac:spMk id="4" creationId="{F7C8A6AA-F9B7-4AEE-9E84-5FD219C37747}"/>
          </ac:spMkLst>
        </pc:spChg>
        <pc:picChg chg="add mod">
          <ac:chgData name="Christian Morales LL." userId="acd2dd22fbae4b69" providerId="LiveId" clId="{0F446E06-E6E7-4B56-B9B8-EB409AF8D801}" dt="2021-06-30T05:50:32.870" v="240"/>
          <ac:picMkLst>
            <pc:docMk/>
            <pc:sldMk cId="2278981123" sldId="631"/>
            <ac:picMk id="5" creationId="{A5ABEE70-35E7-41FF-BA5E-1A75A3DFE5D3}"/>
          </ac:picMkLst>
        </pc:picChg>
        <pc:picChg chg="add mod">
          <ac:chgData name="Christian Morales LL." userId="acd2dd22fbae4b69" providerId="LiveId" clId="{0F446E06-E6E7-4B56-B9B8-EB409AF8D801}" dt="2021-06-30T05:50:32.870" v="240"/>
          <ac:picMkLst>
            <pc:docMk/>
            <pc:sldMk cId="2278981123" sldId="631"/>
            <ac:picMk id="6" creationId="{F9EE568D-2ACE-42A1-8428-36EF6565AD8C}"/>
          </ac:picMkLst>
        </pc:picChg>
      </pc:sldChg>
      <pc:sldChg chg="addSp modSp new mod">
        <pc:chgData name="Christian Morales LL." userId="acd2dd22fbae4b69" providerId="LiveId" clId="{0F446E06-E6E7-4B56-B9B8-EB409AF8D801}" dt="2021-06-30T05:50:47.107" v="246"/>
        <pc:sldMkLst>
          <pc:docMk/>
          <pc:sldMk cId="1228282972" sldId="632"/>
        </pc:sldMkLst>
        <pc:spChg chg="mod">
          <ac:chgData name="Christian Morales LL." userId="acd2dd22fbae4b69" providerId="LiveId" clId="{0F446E06-E6E7-4B56-B9B8-EB409AF8D801}" dt="2021-06-30T05:50:43.151" v="245" actId="27636"/>
          <ac:spMkLst>
            <pc:docMk/>
            <pc:sldMk cId="1228282972" sldId="632"/>
            <ac:spMk id="2" creationId="{473B67E8-4783-4D8C-A86C-7CBC8FCE0A04}"/>
          </ac:spMkLst>
        </pc:spChg>
        <pc:grpChg chg="add mod">
          <ac:chgData name="Christian Morales LL." userId="acd2dd22fbae4b69" providerId="LiveId" clId="{0F446E06-E6E7-4B56-B9B8-EB409AF8D801}" dt="2021-06-30T05:50:47.107" v="246"/>
          <ac:grpSpMkLst>
            <pc:docMk/>
            <pc:sldMk cId="1228282972" sldId="632"/>
            <ac:grpSpMk id="4" creationId="{D4E7A243-1CD6-47FE-BBD9-3CB03D1ABE8F}"/>
          </ac:grpSpMkLst>
        </pc:grpChg>
        <pc:picChg chg="mod">
          <ac:chgData name="Christian Morales LL." userId="acd2dd22fbae4b69" providerId="LiveId" clId="{0F446E06-E6E7-4B56-B9B8-EB409AF8D801}" dt="2021-06-30T05:50:47.107" v="246"/>
          <ac:picMkLst>
            <pc:docMk/>
            <pc:sldMk cId="1228282972" sldId="632"/>
            <ac:picMk id="5" creationId="{B3D14A92-7134-4EC7-9C3B-FF6FBE6AA978}"/>
          </ac:picMkLst>
        </pc:picChg>
        <pc:picChg chg="mod">
          <ac:chgData name="Christian Morales LL." userId="acd2dd22fbae4b69" providerId="LiveId" clId="{0F446E06-E6E7-4B56-B9B8-EB409AF8D801}" dt="2021-06-30T05:50:47.107" v="246"/>
          <ac:picMkLst>
            <pc:docMk/>
            <pc:sldMk cId="1228282972" sldId="632"/>
            <ac:picMk id="6" creationId="{D496F29C-EDA5-45C9-8701-7C18E7D02B1C}"/>
          </ac:picMkLst>
        </pc:picChg>
      </pc:sldChg>
      <pc:sldChg chg="addSp modSp new mod modAnim">
        <pc:chgData name="Christian Morales LL." userId="acd2dd22fbae4b69" providerId="LiveId" clId="{0F446E06-E6E7-4B56-B9B8-EB409AF8D801}" dt="2021-07-02T04:19:49.464" v="382" actId="20577"/>
        <pc:sldMkLst>
          <pc:docMk/>
          <pc:sldMk cId="141515375" sldId="633"/>
        </pc:sldMkLst>
        <pc:spChg chg="mod">
          <ac:chgData name="Christian Morales LL." userId="acd2dd22fbae4b69" providerId="LiveId" clId="{0F446E06-E6E7-4B56-B9B8-EB409AF8D801}" dt="2021-07-02T04:19:49.464" v="382" actId="20577"/>
          <ac:spMkLst>
            <pc:docMk/>
            <pc:sldMk cId="141515375" sldId="633"/>
            <ac:spMk id="2" creationId="{D5FBE220-7836-42D8-8119-612903623807}"/>
          </ac:spMkLst>
        </pc:spChg>
        <pc:spChg chg="add mod">
          <ac:chgData name="Christian Morales LL." userId="acd2dd22fbae4b69" providerId="LiveId" clId="{0F446E06-E6E7-4B56-B9B8-EB409AF8D801}" dt="2021-06-30T05:51:08.819" v="249"/>
          <ac:spMkLst>
            <pc:docMk/>
            <pc:sldMk cId="141515375" sldId="633"/>
            <ac:spMk id="4" creationId="{27EB1831-C2AE-47A9-B57F-E1C5E6B77F3F}"/>
          </ac:spMkLst>
        </pc:spChg>
        <pc:picChg chg="add mod">
          <ac:chgData name="Christian Morales LL." userId="acd2dd22fbae4b69" providerId="LiveId" clId="{0F446E06-E6E7-4B56-B9B8-EB409AF8D801}" dt="2021-06-30T05:51:08.819" v="249"/>
          <ac:picMkLst>
            <pc:docMk/>
            <pc:sldMk cId="141515375" sldId="633"/>
            <ac:picMk id="5" creationId="{CA56468F-A786-4FBC-9EFD-40A197CA86BD}"/>
          </ac:picMkLst>
        </pc:picChg>
      </pc:sldChg>
      <pc:sldChg chg="addSp modSp new mod">
        <pc:chgData name="Christian Morales LL." userId="acd2dd22fbae4b69" providerId="LiveId" clId="{0F446E06-E6E7-4B56-B9B8-EB409AF8D801}" dt="2021-06-30T05:51:44.736" v="260"/>
        <pc:sldMkLst>
          <pc:docMk/>
          <pc:sldMk cId="3723066278" sldId="634"/>
        </pc:sldMkLst>
        <pc:spChg chg="mod">
          <ac:chgData name="Christian Morales LL." userId="acd2dd22fbae4b69" providerId="LiveId" clId="{0F446E06-E6E7-4B56-B9B8-EB409AF8D801}" dt="2021-06-30T05:51:38.399" v="259" actId="27636"/>
          <ac:spMkLst>
            <pc:docMk/>
            <pc:sldMk cId="3723066278" sldId="634"/>
            <ac:spMk id="2" creationId="{FC65B61A-09AA-46AB-9BBC-B89D8BD0D9D7}"/>
          </ac:spMkLst>
        </pc:spChg>
        <pc:spChg chg="mod">
          <ac:chgData name="Christian Morales LL." userId="acd2dd22fbae4b69" providerId="LiveId" clId="{0F446E06-E6E7-4B56-B9B8-EB409AF8D801}" dt="2021-06-30T05:51:44.736" v="260"/>
          <ac:spMkLst>
            <pc:docMk/>
            <pc:sldMk cId="3723066278" sldId="634"/>
            <ac:spMk id="5" creationId="{799BA55B-8F6C-4153-AB21-7300D7FE13A5}"/>
          </ac:spMkLst>
        </pc:spChg>
        <pc:spChg chg="mod">
          <ac:chgData name="Christian Morales LL." userId="acd2dd22fbae4b69" providerId="LiveId" clId="{0F446E06-E6E7-4B56-B9B8-EB409AF8D801}" dt="2021-06-30T05:51:44.736" v="260"/>
          <ac:spMkLst>
            <pc:docMk/>
            <pc:sldMk cId="3723066278" sldId="634"/>
            <ac:spMk id="6" creationId="{98C05D67-CD75-4DC5-B5A7-443298A208AA}"/>
          </ac:spMkLst>
        </pc:spChg>
        <pc:spChg chg="mod">
          <ac:chgData name="Christian Morales LL." userId="acd2dd22fbae4b69" providerId="LiveId" clId="{0F446E06-E6E7-4B56-B9B8-EB409AF8D801}" dt="2021-06-30T05:51:44.736" v="260"/>
          <ac:spMkLst>
            <pc:docMk/>
            <pc:sldMk cId="3723066278" sldId="634"/>
            <ac:spMk id="7" creationId="{BA92F40F-FBDE-4E61-96F9-D190F8CA4CEA}"/>
          </ac:spMkLst>
        </pc:spChg>
        <pc:spChg chg="mod">
          <ac:chgData name="Christian Morales LL." userId="acd2dd22fbae4b69" providerId="LiveId" clId="{0F446E06-E6E7-4B56-B9B8-EB409AF8D801}" dt="2021-06-30T05:51:44.736" v="260"/>
          <ac:spMkLst>
            <pc:docMk/>
            <pc:sldMk cId="3723066278" sldId="634"/>
            <ac:spMk id="8" creationId="{FE9D0321-46F1-41A3-B395-4824D7873E95}"/>
          </ac:spMkLst>
        </pc:spChg>
        <pc:spChg chg="add mod">
          <ac:chgData name="Christian Morales LL." userId="acd2dd22fbae4b69" providerId="LiveId" clId="{0F446E06-E6E7-4B56-B9B8-EB409AF8D801}" dt="2021-06-30T05:51:44.736" v="260"/>
          <ac:spMkLst>
            <pc:docMk/>
            <pc:sldMk cId="3723066278" sldId="634"/>
            <ac:spMk id="9" creationId="{8617805C-F69B-4ED2-8523-512B1FF3FC83}"/>
          </ac:spMkLst>
        </pc:spChg>
        <pc:grpChg chg="add mod">
          <ac:chgData name="Christian Morales LL." userId="acd2dd22fbae4b69" providerId="LiveId" clId="{0F446E06-E6E7-4B56-B9B8-EB409AF8D801}" dt="2021-06-30T05:51:44.736" v="260"/>
          <ac:grpSpMkLst>
            <pc:docMk/>
            <pc:sldMk cId="3723066278" sldId="634"/>
            <ac:grpSpMk id="4" creationId="{1B8EC63D-FB20-4162-9559-896C77533ADA}"/>
          </ac:grpSpMkLst>
        </pc:grpChg>
      </pc:sldChg>
      <pc:sldChg chg="addSp modSp new mod">
        <pc:chgData name="Christian Morales LL." userId="acd2dd22fbae4b69" providerId="LiveId" clId="{0F446E06-E6E7-4B56-B9B8-EB409AF8D801}" dt="2021-07-02T04:19:55.646" v="384" actId="27636"/>
        <pc:sldMkLst>
          <pc:docMk/>
          <pc:sldMk cId="2055708407" sldId="635"/>
        </pc:sldMkLst>
        <pc:spChg chg="mod">
          <ac:chgData name="Christian Morales LL." userId="acd2dd22fbae4b69" providerId="LiveId" clId="{0F446E06-E6E7-4B56-B9B8-EB409AF8D801}" dt="2021-07-02T04:19:55.646" v="384" actId="27636"/>
          <ac:spMkLst>
            <pc:docMk/>
            <pc:sldMk cId="2055708407" sldId="635"/>
            <ac:spMk id="2" creationId="{CD55E9BB-5766-42E2-AC95-AA568C557631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6" creationId="{3B139B5B-05D0-406F-BBE7-16153481BAE9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7" creationId="{8D4E73D4-5ED6-48DC-85D1-F03E4FCABDDB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8" creationId="{A1E022E3-82DF-4805-AAA2-89FCF6F0FE9B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10" creationId="{E1392F6C-25E7-4107-88F7-7E0240D7C159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11" creationId="{28F388A5-BE4D-43DE-987A-A1121884D1E8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14" creationId="{9E0CC274-EC2B-4DC7-A348-DDF0A8ABC7ED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16" creationId="{4D8A3609-245E-4AB0-9977-2E1A6C3A8257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17" creationId="{F0540256-D17F-4C6D-8ABD-CF843BBC6FBC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20" creationId="{94BF634C-441B-439F-BDA0-63F0D7AFBABA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22" creationId="{8BEF6830-AFE0-42DD-A21A-7A26577CF0F4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24" creationId="{2A3E2529-C638-4DB3-A994-27B79CA8A24B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25" creationId="{CE954318-44F6-47CB-BA74-393C6D38179D}"/>
          </ac:spMkLst>
        </pc:spChg>
        <pc:spChg chg="add mod">
          <ac:chgData name="Christian Morales LL." userId="acd2dd22fbae4b69" providerId="LiveId" clId="{0F446E06-E6E7-4B56-B9B8-EB409AF8D801}" dt="2021-06-30T05:52:02.180" v="268"/>
          <ac:spMkLst>
            <pc:docMk/>
            <pc:sldMk cId="2055708407" sldId="635"/>
            <ac:spMk id="27" creationId="{5A3074C2-8913-4E8F-8D06-C21984321926}"/>
          </ac:spMkLst>
        </pc:sp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4" creationId="{692712A4-6FF5-4272-B3DA-A80FA503D485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5" creationId="{96C366E5-C25D-4610-9D31-FAA6A1ECEC4B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9" creationId="{9BC2D2D2-50F1-4BE5-86E8-E092BF1E1C8B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12" creationId="{5907E70C-5CB6-4652-BABC-B10F04052FCE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13" creationId="{8E2D1CEA-EB6A-487A-B8FD-E67E0E64A2BB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15" creationId="{32E03AF2-F50C-44B7-BBE0-36A29F54A357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18" creationId="{F28675EF-186F-4D50-975F-9C6A64D8E8D3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19" creationId="{D5E79825-8420-49C5-81DE-AF6ED21B6323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21" creationId="{2BA4DE09-5128-460A-AE14-7133DEF847D7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23" creationId="{BF4C0635-25AC-45BA-A4FD-C53C15166CE8}"/>
          </ac:picMkLst>
        </pc:picChg>
        <pc:picChg chg="add mod">
          <ac:chgData name="Christian Morales LL." userId="acd2dd22fbae4b69" providerId="LiveId" clId="{0F446E06-E6E7-4B56-B9B8-EB409AF8D801}" dt="2021-06-30T05:52:02.180" v="268"/>
          <ac:picMkLst>
            <pc:docMk/>
            <pc:sldMk cId="2055708407" sldId="635"/>
            <ac:picMk id="26" creationId="{75EAE7CE-AE41-47E0-9167-1394836C9587}"/>
          </ac:picMkLst>
        </pc:picChg>
        <pc:cxnChg chg="add mod">
          <ac:chgData name="Christian Morales LL." userId="acd2dd22fbae4b69" providerId="LiveId" clId="{0F446E06-E6E7-4B56-B9B8-EB409AF8D801}" dt="2021-06-30T05:52:02.180" v="268"/>
          <ac:cxnSpMkLst>
            <pc:docMk/>
            <pc:sldMk cId="2055708407" sldId="635"/>
            <ac:cxnSpMk id="28" creationId="{1E3B4927-D010-4ADE-B785-539B02F33182}"/>
          </ac:cxnSpMkLst>
        </pc:cxnChg>
      </pc:sldChg>
      <pc:sldChg chg="addSp delSp modSp add del mod">
        <pc:chgData name="Christian Morales LL." userId="acd2dd22fbae4b69" providerId="LiveId" clId="{0F446E06-E6E7-4B56-B9B8-EB409AF8D801}" dt="2021-06-30T05:45:00.431" v="170" actId="47"/>
        <pc:sldMkLst>
          <pc:docMk/>
          <pc:sldMk cId="0" sldId="1306"/>
        </pc:sldMkLst>
        <pc:spChg chg="mod">
          <ac:chgData name="Christian Morales LL." userId="acd2dd22fbae4b69" providerId="LiveId" clId="{0F446E06-E6E7-4B56-B9B8-EB409AF8D801}" dt="2021-06-30T05:38:21.851" v="40"/>
          <ac:spMkLst>
            <pc:docMk/>
            <pc:sldMk cId="0" sldId="1306"/>
            <ac:spMk id="2" creationId="{004EB8DB-0224-4F4C-9925-1578158E677C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1306"/>
            <ac:spMk id="3" creationId="{DFC0068B-EFB4-4266-B88E-E758377ECA03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1306"/>
            <ac:spMk id="4" creationId="{DE59BB3B-8FCC-4A24-B806-26C9C1AB97DD}"/>
          </ac:spMkLst>
        </pc:spChg>
        <pc:spChg chg="add del mod">
          <ac:chgData name="Christian Morales LL." userId="acd2dd22fbae4b69" providerId="LiveId" clId="{0F446E06-E6E7-4B56-B9B8-EB409AF8D801}" dt="2021-06-30T05:38:51.049" v="59"/>
          <ac:spMkLst>
            <pc:docMk/>
            <pc:sldMk cId="0" sldId="1306"/>
            <ac:spMk id="5" creationId="{6AF18ED9-884F-4348-A4F7-E7F1DA6C36DB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1306"/>
            <ac:spMk id="6" creationId="{0C31CD1B-1302-48EC-9238-299E02F735F9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1306"/>
            <ac:spMk id="8" creationId="{BFC6AAF4-6B04-4B5C-9E26-0813FF9388A5}"/>
          </ac:spMkLst>
        </pc:spChg>
        <pc:spChg chg="add del mod">
          <ac:chgData name="Christian Morales LL." userId="acd2dd22fbae4b69" providerId="LiveId" clId="{0F446E06-E6E7-4B56-B9B8-EB409AF8D801}" dt="2021-06-30T05:38:59.732" v="76"/>
          <ac:spMkLst>
            <pc:docMk/>
            <pc:sldMk cId="0" sldId="1306"/>
            <ac:spMk id="9" creationId="{F6F2B0BF-60F2-478B-A16F-4F5ED3F5C6DC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1306"/>
            <ac:spMk id="10" creationId="{38DE4EA0-7BC6-4C2F-B9BA-9B86DBC3B568}"/>
          </ac:spMkLst>
        </pc:spChg>
        <pc:spChg chg="add del mod">
          <ac:chgData name="Christian Morales LL." userId="acd2dd22fbae4b69" providerId="LiveId" clId="{0F446E06-E6E7-4B56-B9B8-EB409AF8D801}" dt="2021-06-30T05:39:04.788" v="93"/>
          <ac:spMkLst>
            <pc:docMk/>
            <pc:sldMk cId="0" sldId="1306"/>
            <ac:spMk id="11" creationId="{BF70652A-AA41-4E16-AB8E-F2748100D919}"/>
          </ac:spMkLst>
        </pc:spChg>
        <pc:spChg chg="add mod">
          <ac:chgData name="Christian Morales LL." userId="acd2dd22fbae4b69" providerId="LiveId" clId="{0F446E06-E6E7-4B56-B9B8-EB409AF8D801}" dt="2021-06-30T05:39:04.788" v="93"/>
          <ac:spMkLst>
            <pc:docMk/>
            <pc:sldMk cId="0" sldId="1306"/>
            <ac:spMk id="12" creationId="{1F50B349-129A-424D-8EE2-5A2DEA9EE44B}"/>
          </ac:spMkLst>
        </pc:spChg>
        <pc:spChg chg="mod">
          <ac:chgData name="Christian Morales LL." userId="acd2dd22fbae4b69" providerId="LiveId" clId="{0F446E06-E6E7-4B56-B9B8-EB409AF8D801}" dt="2021-06-30T05:39:04.788" v="93"/>
          <ac:spMkLst>
            <pc:docMk/>
            <pc:sldMk cId="0" sldId="1306"/>
            <ac:spMk id="43010" creationId="{1B48C04C-27AA-4A30-A2F9-43D8C4EDB915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1 Marcador de imagen de diapositiva">
            <a:extLst>
              <a:ext uri="{FF2B5EF4-FFF2-40B4-BE49-F238E27FC236}">
                <a16:creationId xmlns:a16="http://schemas.microsoft.com/office/drawing/2014/main" id="{5CCDA5F2-38FF-4145-A9A2-6CB8BCFC1F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2 Marcador de notas">
            <a:extLst>
              <a:ext uri="{FF2B5EF4-FFF2-40B4-BE49-F238E27FC236}">
                <a16:creationId xmlns:a16="http://schemas.microsoft.com/office/drawing/2014/main" id="{9151CBF9-D339-4FF9-965A-0189650D93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s-PE" altLang="es-PE"/>
              <a:t>Según lo coordinado, ahí se muestra la secuencia que tendrá esta presentación.</a:t>
            </a:r>
          </a:p>
        </p:txBody>
      </p:sp>
      <p:sp>
        <p:nvSpPr>
          <p:cNvPr id="16388" name="3 Marcador de número de diapositiva">
            <a:extLst>
              <a:ext uri="{FF2B5EF4-FFF2-40B4-BE49-F238E27FC236}">
                <a16:creationId xmlns:a16="http://schemas.microsoft.com/office/drawing/2014/main" id="{9EB11A6C-E4DB-489F-8663-5B9768D575C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82E8321-46E8-4FE5-AC75-5A9CD55C88C9}" type="slidenum">
              <a:rPr lang="es-PE" altLang="es-P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s-PE" altLang="es-P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Clic para editar título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1/07/2021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43282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1/07/2021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21092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50" r:id="rId18"/>
    <p:sldLayoutId id="214748375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3.jpeg"/><Relationship Id="rId7" Type="http://schemas.openxmlformats.org/officeDocument/2006/relationships/image" Target="../media/image20.png"/><Relationship Id="rId12" Type="http://schemas.openxmlformats.org/officeDocument/2006/relationships/image" Target="../media/image25.jpeg"/><Relationship Id="rId17" Type="http://schemas.openxmlformats.org/officeDocument/2006/relationships/image" Target="../media/image30.png"/><Relationship Id="rId2" Type="http://schemas.openxmlformats.org/officeDocument/2006/relationships/image" Target="../media/image9.png"/><Relationship Id="rId16" Type="http://schemas.openxmlformats.org/officeDocument/2006/relationships/image" Target="../media/image29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6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9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7.jpe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40.png"/><Relationship Id="rId5" Type="http://schemas.openxmlformats.org/officeDocument/2006/relationships/image" Target="../media/image13.jpeg"/><Relationship Id="rId10" Type="http://schemas.openxmlformats.org/officeDocument/2006/relationships/image" Target="../media/image39.jpeg"/><Relationship Id="rId4" Type="http://schemas.openxmlformats.org/officeDocument/2006/relationships/image" Target="../media/image12.jpeg"/><Relationship Id="rId9" Type="http://schemas.openxmlformats.org/officeDocument/2006/relationships/image" Target="../media/image3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3: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Gestión del Alcance del Proyecto:</a:t>
            </a:r>
          </a:p>
          <a:p>
            <a:pPr marL="0" indent="0">
              <a:buNone/>
            </a:pP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Escuela de:  </a:t>
            </a: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Tecnologias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de la información </a:t>
            </a:r>
            <a:endParaRPr lang="es-PE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F0DCA40A-4A3E-4133-99E0-3122F3C518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2194560"/>
            <a:ext cx="11247574" cy="3817338"/>
          </a:xfrm>
        </p:spPr>
        <p:txBody>
          <a:bodyPr/>
          <a:lstStyle/>
          <a:p>
            <a:pPr lvl="1"/>
            <a:r>
              <a:rPr lang="es-PE" altLang="es-PE" dirty="0"/>
              <a:t>Es el proceso de crear un plan de gestión del alcance que documenta cómo se definirá el alcance del proyecto, validado y controlado.</a:t>
            </a:r>
          </a:p>
          <a:p>
            <a:pPr lvl="1"/>
            <a:r>
              <a:rPr lang="es-PE" altLang="es-PE" dirty="0"/>
              <a:t>La principal ventaja de este proceso es que proporciona orientación y dirección en la forma en que se gestiona el alcance en todo el proyecto.</a:t>
            </a:r>
          </a:p>
          <a:p>
            <a:pPr lvl="1"/>
            <a:r>
              <a:rPr lang="es-PE" altLang="es-PE" dirty="0"/>
              <a:t>El plan de gestión del alcance es un componente del plan de gestión del proyecto o programa que  describe cómo se define el ámbito de aplicación, se desarrolla, supervisa, controla y verifica.</a:t>
            </a:r>
          </a:p>
          <a:p>
            <a:pPr lvl="1"/>
            <a:r>
              <a:rPr lang="es-PE" altLang="es-PE" dirty="0"/>
              <a:t>Este plan ayuda a reducir el riesgo de corrupción del alcance del proyecto.</a:t>
            </a:r>
          </a:p>
          <a:p>
            <a:endParaRPr lang="es-PE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0C9E7F2A-C5BA-4B8B-9905-FC8B10635C7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1" name="10 Rectángulo">
            <a:extLst>
              <a:ext uri="{FF2B5EF4-FFF2-40B4-BE49-F238E27FC236}">
                <a16:creationId xmlns:a16="http://schemas.microsoft.com/office/drawing/2014/main" id="{0E9D29E7-E7FB-4B7D-93C4-4F3085479192}"/>
              </a:ext>
            </a:extLst>
          </p:cNvPr>
          <p:cNvSpPr/>
          <p:nvPr/>
        </p:nvSpPr>
        <p:spPr>
          <a:xfrm>
            <a:off x="2927351" y="5949950"/>
            <a:ext cx="5864225" cy="5222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s-PE" sz="2800" i="1" dirty="0"/>
              <a:t>Si no lo planificas, ¡no lo podrás hacer! </a:t>
            </a:r>
            <a:endParaRPr lang="es-PE" sz="2800" dirty="0"/>
          </a:p>
        </p:txBody>
      </p:sp>
      <p:sp>
        <p:nvSpPr>
          <p:cNvPr id="16" name="Marcador de texto 11">
            <a:extLst>
              <a:ext uri="{FF2B5EF4-FFF2-40B4-BE49-F238E27FC236}">
                <a16:creationId xmlns:a16="http://schemas.microsoft.com/office/drawing/2014/main" id="{645C1C31-E60D-4183-9B67-2F75BED2421F}"/>
              </a:ext>
            </a:extLst>
          </p:cNvPr>
          <p:cNvSpPr txBox="1">
            <a:spLocks/>
          </p:cNvSpPr>
          <p:nvPr/>
        </p:nvSpPr>
        <p:spPr>
          <a:xfrm>
            <a:off x="606369" y="1339579"/>
            <a:ext cx="8166329" cy="4773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altLang="es-PE" dirty="0"/>
              <a:t>Planificar la Gestión del Alcance</a:t>
            </a:r>
            <a:endParaRPr lang="es-PE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43F62F80-5D91-4922-82EC-7A023278E9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altLang="es-PE" dirty="0"/>
              <a:t>Planificar la Gestión del Alcance</a:t>
            </a:r>
            <a:endParaRPr lang="es-PE" dirty="0"/>
          </a:p>
          <a:p>
            <a:r>
              <a:rPr lang="es-PE" altLang="es-PE" dirty="0"/>
              <a:t>Mapa del proceso</a:t>
            </a:r>
            <a:endParaRPr lang="es-PE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D1D086B-3B75-48F0-9D7D-360CDD7ABB4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21508" name="Picture 5">
            <a:extLst>
              <a:ext uri="{FF2B5EF4-FFF2-40B4-BE49-F238E27FC236}">
                <a16:creationId xmlns:a16="http://schemas.microsoft.com/office/drawing/2014/main" id="{FB0E28A9-64EF-4CD1-B0C6-DAED75C0A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74" y="3335828"/>
            <a:ext cx="2725737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9" name="Picture 6">
            <a:extLst>
              <a:ext uri="{FF2B5EF4-FFF2-40B4-BE49-F238E27FC236}">
                <a16:creationId xmlns:a16="http://schemas.microsoft.com/office/drawing/2014/main" id="{574FEDB0-2DF7-4664-B5D8-E693053C6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965823" y="2240453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510" name="11 CuadroTexto">
            <a:extLst>
              <a:ext uri="{FF2B5EF4-FFF2-40B4-BE49-F238E27FC236}">
                <a16:creationId xmlns:a16="http://schemas.microsoft.com/office/drawing/2014/main" id="{B8791BE4-8C45-4FED-817E-CB703C20E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3236" y="2343640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21511" name="12 CuadroTexto">
            <a:extLst>
              <a:ext uri="{FF2B5EF4-FFF2-40B4-BE49-F238E27FC236}">
                <a16:creationId xmlns:a16="http://schemas.microsoft.com/office/drawing/2014/main" id="{5AD92A16-5F41-43DA-B0F6-AE13F8E508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7173" y="4842365"/>
            <a:ext cx="1562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 Requerimientos</a:t>
            </a:r>
          </a:p>
        </p:txBody>
      </p:sp>
      <p:sp>
        <p:nvSpPr>
          <p:cNvPr id="14" name="13 Flecha derecha">
            <a:extLst>
              <a:ext uri="{FF2B5EF4-FFF2-40B4-BE49-F238E27FC236}">
                <a16:creationId xmlns:a16="http://schemas.microsoft.com/office/drawing/2014/main" id="{056D77C8-7872-4407-B15A-1F49552208E3}"/>
              </a:ext>
            </a:extLst>
          </p:cNvPr>
          <p:cNvSpPr/>
          <p:nvPr/>
        </p:nvSpPr>
        <p:spPr>
          <a:xfrm>
            <a:off x="4281715" y="4151850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15" name="14 Flecha derecha">
            <a:extLst>
              <a:ext uri="{FF2B5EF4-FFF2-40B4-BE49-F238E27FC236}">
                <a16:creationId xmlns:a16="http://schemas.microsoft.com/office/drawing/2014/main" id="{9A5371BB-2995-4943-A4B0-182DFEF9593E}"/>
              </a:ext>
            </a:extLst>
          </p:cNvPr>
          <p:cNvSpPr/>
          <p:nvPr/>
        </p:nvSpPr>
        <p:spPr>
          <a:xfrm>
            <a:off x="7527302" y="4076157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pic>
        <p:nvPicPr>
          <p:cNvPr id="21518" name="Picture 8" descr="stock photo : Factory with solar panels 3d illustration">
            <a:extLst>
              <a:ext uri="{FF2B5EF4-FFF2-40B4-BE49-F238E27FC236}">
                <a16:creationId xmlns:a16="http://schemas.microsoft.com/office/drawing/2014/main" id="{6EED7A1F-9D0E-4A09-A13F-94125EE9D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936" y="4407390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9" name="16 CuadroTexto">
            <a:extLst>
              <a:ext uri="{FF2B5EF4-FFF2-40B4-BE49-F238E27FC236}">
                <a16:creationId xmlns:a16="http://schemas.microsoft.com/office/drawing/2014/main" id="{D24E32D3-0A02-4A89-BEEB-EDFD3F2587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9999" y="4407390"/>
            <a:ext cx="13985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Factores Ambientales de la Empresa</a:t>
            </a:r>
          </a:p>
        </p:txBody>
      </p:sp>
      <p:pic>
        <p:nvPicPr>
          <p:cNvPr id="21520" name="Picture 10" descr="stock vector : folder with documents">
            <a:extLst>
              <a:ext uri="{FF2B5EF4-FFF2-40B4-BE49-F238E27FC236}">
                <a16:creationId xmlns:a16="http://schemas.microsoft.com/office/drawing/2014/main" id="{24383C31-25B5-40F9-B924-495837FF4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974974" y="5405927"/>
            <a:ext cx="87947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21" name="18 CuadroTexto">
            <a:extLst>
              <a:ext uri="{FF2B5EF4-FFF2-40B4-BE49-F238E27FC236}">
                <a16:creationId xmlns:a16="http://schemas.microsoft.com/office/drawing/2014/main" id="{8A3E4AF7-25CB-4774-BCFC-AB7C64B67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524" y="5420215"/>
            <a:ext cx="14001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sp>
        <p:nvSpPr>
          <p:cNvPr id="21522" name="21 CuadroTexto">
            <a:extLst>
              <a:ext uri="{FF2B5EF4-FFF2-40B4-BE49-F238E27FC236}">
                <a16:creationId xmlns:a16="http://schemas.microsoft.com/office/drawing/2014/main" id="{8AB9AF7E-1649-40D3-82ED-926A49709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1749" y="3572365"/>
            <a:ext cx="13668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Acta de Constitución del Proyecto</a:t>
            </a:r>
          </a:p>
        </p:txBody>
      </p:sp>
      <p:pic>
        <p:nvPicPr>
          <p:cNvPr id="21523" name="Picture 8">
            <a:extLst>
              <a:ext uri="{FF2B5EF4-FFF2-40B4-BE49-F238E27FC236}">
                <a16:creationId xmlns:a16="http://schemas.microsoft.com/office/drawing/2014/main" id="{B9795D9F-745A-40AB-8EB2-412CA0017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799" y="3485053"/>
            <a:ext cx="674687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24" name="26 CuadroTexto">
            <a:extLst>
              <a:ext uri="{FF2B5EF4-FFF2-40B4-BE49-F238E27FC236}">
                <a16:creationId xmlns:a16="http://schemas.microsoft.com/office/drawing/2014/main" id="{9D607E3C-0323-4902-92E5-D5A4E3E5CD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8574" y="2607165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21525" name="Picture 8">
            <a:extLst>
              <a:ext uri="{FF2B5EF4-FFF2-40B4-BE49-F238E27FC236}">
                <a16:creationId xmlns:a16="http://schemas.microsoft.com/office/drawing/2014/main" id="{78607485-1B64-4298-B75B-FE9B7CAEF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623" y="2361103"/>
            <a:ext cx="1065212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26" name="Picture 14">
            <a:extLst>
              <a:ext uri="{FF2B5EF4-FFF2-40B4-BE49-F238E27FC236}">
                <a16:creationId xmlns:a16="http://schemas.microsoft.com/office/drawing/2014/main" id="{EFC6C19B-81CE-40E1-A655-8F45D3418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260" y="2105515"/>
            <a:ext cx="1054100" cy="97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27" name="29 CuadroTexto">
            <a:extLst>
              <a:ext uri="{FF2B5EF4-FFF2-40B4-BE49-F238E27FC236}">
                <a16:creationId xmlns:a16="http://schemas.microsoft.com/office/drawing/2014/main" id="{4E369F50-6157-4D38-9CA5-71722DAD5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1236" y="2388090"/>
            <a:ext cx="10064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Reuniones</a:t>
            </a:r>
          </a:p>
        </p:txBody>
      </p:sp>
      <p:pic>
        <p:nvPicPr>
          <p:cNvPr id="21528" name="Picture 2">
            <a:extLst>
              <a:ext uri="{FF2B5EF4-FFF2-40B4-BE49-F238E27FC236}">
                <a16:creationId xmlns:a16="http://schemas.microsoft.com/office/drawing/2014/main" id="{D34ABF87-F4A1-47B6-AA17-BCC576822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785" y="3062777"/>
            <a:ext cx="655638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29" name="31 CuadroTexto">
            <a:extLst>
              <a:ext uri="{FF2B5EF4-FFF2-40B4-BE49-F238E27FC236}">
                <a16:creationId xmlns:a16="http://schemas.microsoft.com/office/drawing/2014/main" id="{0E3E6413-A811-41EF-95E1-A2D21EC7B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7974" y="3729527"/>
            <a:ext cx="13684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del Alcance</a:t>
            </a:r>
          </a:p>
        </p:txBody>
      </p:sp>
      <p:pic>
        <p:nvPicPr>
          <p:cNvPr id="21530" name="Picture 2">
            <a:extLst>
              <a:ext uri="{FF2B5EF4-FFF2-40B4-BE49-F238E27FC236}">
                <a16:creationId xmlns:a16="http://schemas.microsoft.com/office/drawing/2014/main" id="{14510680-A69F-4371-8BBA-FD855B8E3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785" y="4180378"/>
            <a:ext cx="6556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r>
              <a:rPr lang="es-PE" altLang="es-PE" dirty="0"/>
              <a:t>Planificar la Gestión del Alcance</a:t>
            </a:r>
            <a:endParaRPr lang="es-PE" dirty="0"/>
          </a:p>
          <a:p>
            <a:pPr lvl="0">
              <a:defRPr/>
            </a:pPr>
            <a:r>
              <a:rPr lang="es-PE" dirty="0"/>
              <a:t>Salidas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2 Marcador de contenido">
            <a:extLst>
              <a:ext uri="{FF2B5EF4-FFF2-40B4-BE49-F238E27FC236}">
                <a16:creationId xmlns:a16="http://schemas.microsoft.com/office/drawing/2014/main" id="{33A38624-5D31-4A70-9F60-ACEEB76E0E63}"/>
              </a:ext>
            </a:extLst>
          </p:cNvPr>
          <p:cNvSpPr txBox="1">
            <a:spLocks/>
          </p:cNvSpPr>
          <p:nvPr/>
        </p:nvSpPr>
        <p:spPr>
          <a:xfrm>
            <a:off x="386862" y="2086707"/>
            <a:ext cx="9138138" cy="45422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274320" algn="just">
              <a:defRPr/>
            </a:pPr>
            <a:r>
              <a:rPr lang="es-PE"/>
              <a:t>Plan de Gestión del Alcance</a:t>
            </a:r>
          </a:p>
          <a:p>
            <a:pPr lvl="2" algn="just">
              <a:defRPr/>
            </a:pPr>
            <a:r>
              <a:rPr lang="es-PE" i="1"/>
              <a:t>El plan de gestión del alcance es un documento donde se definen los procedimientos que se llevarán a cabo para:</a:t>
            </a:r>
          </a:p>
          <a:p>
            <a:pPr lvl="3" algn="just">
              <a:defRPr/>
            </a:pPr>
            <a:r>
              <a:rPr lang="es-PE" i="1"/>
              <a:t>Preparar el enunciado o declaración del alcance</a:t>
            </a:r>
          </a:p>
          <a:p>
            <a:pPr lvl="3" algn="just">
              <a:defRPr/>
            </a:pPr>
            <a:r>
              <a:rPr lang="es-PE" i="1"/>
              <a:t>Crear y aprobar la EDT</a:t>
            </a:r>
          </a:p>
          <a:p>
            <a:pPr lvl="3" algn="just">
              <a:defRPr/>
            </a:pPr>
            <a:r>
              <a:rPr lang="es-PE" i="1"/>
              <a:t>Realizar la verificación del alcance</a:t>
            </a:r>
          </a:p>
          <a:p>
            <a:pPr lvl="3" algn="just">
              <a:defRPr/>
            </a:pPr>
            <a:r>
              <a:rPr lang="es-PE" i="1"/>
              <a:t>Procesar y aprobar los cambios en el alcance</a:t>
            </a:r>
          </a:p>
          <a:p>
            <a:pPr lvl="1" indent="-274320" algn="just">
              <a:defRPr/>
            </a:pPr>
            <a:r>
              <a:rPr lang="es-PE"/>
              <a:t>Plan de Gestión de Requerimientos</a:t>
            </a:r>
          </a:p>
          <a:p>
            <a:pPr lvl="2" algn="just">
              <a:defRPr/>
            </a:pPr>
            <a:r>
              <a:rPr lang="es-PE" i="1"/>
              <a:t>El plan de gestión de requisitos es un componente del plan de gestión del proyecto que describe cómo se analizarán los requisitos, documentados, y administrados.</a:t>
            </a:r>
          </a:p>
          <a:p>
            <a:pPr lvl="2" algn="just">
              <a:defRPr/>
            </a:pPr>
            <a:r>
              <a:rPr lang="es-PE" i="1"/>
              <a:t>¿Cómo se documentarán e informarán los requisitos?; ¿Cómo será el proceso de monitoreo y control de los requisitos?, ¿Quiénes y cómo realizarán cambios en los requisitos?, ¿Cómo se priorizarán los requisitos? </a:t>
            </a:r>
          </a:p>
          <a:p>
            <a:pPr lvl="2" algn="just">
              <a:defRPr/>
            </a:pPr>
            <a:endParaRPr lang="es-PE" i="1"/>
          </a:p>
          <a:p>
            <a:pPr marL="274320" indent="-274320">
              <a:defRPr/>
            </a:pPr>
            <a:endParaRPr lang="es-PE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D1EDFF3-0944-4C53-9F6A-583CD167D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889" y="2492376"/>
            <a:ext cx="655637" cy="70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DB163307-AB12-49D0-B006-EDD42197C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889" y="5013326"/>
            <a:ext cx="655637" cy="70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s-PE" altLang="es-PE" dirty="0"/>
              <a:t>Recopilar Requisitos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91C4544-C8B1-418E-B02F-50533867A822}"/>
              </a:ext>
            </a:extLst>
          </p:cNvPr>
          <p:cNvSpPr txBox="1">
            <a:spLocks noChangeArrowheads="1"/>
          </p:cNvSpPr>
          <p:nvPr/>
        </p:nvSpPr>
        <p:spPr>
          <a:xfrm>
            <a:off x="726831" y="2414953"/>
            <a:ext cx="7596554" cy="3950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 altLang="es-PE" sz="2600"/>
              <a:t>Proceso que consiste en definir y documentar las necesidades de los interesados para lograr los objetivos del proyecto.</a:t>
            </a:r>
          </a:p>
          <a:p>
            <a:pPr lvl="1">
              <a:lnSpc>
                <a:spcPct val="80000"/>
              </a:lnSpc>
            </a:pPr>
            <a:r>
              <a:rPr lang="es-PE" altLang="es-PE" sz="2600"/>
              <a:t>El éxito del proyecto depende directamente del cuidado que se tenga en obtener y gestionar los requisitos del proyecto y del producto.</a:t>
            </a:r>
          </a:p>
          <a:p>
            <a:pPr lvl="1">
              <a:lnSpc>
                <a:spcPct val="80000"/>
              </a:lnSpc>
            </a:pPr>
            <a:r>
              <a:rPr lang="es-PE" altLang="es-PE" sz="2600"/>
              <a:t>Los requisitos incluyen las necesidades, deseos y expectativas cuantificadas y documentadas del patrocinador, del cliente y de otros interesados.</a:t>
            </a:r>
            <a:endParaRPr lang="es-PE" altLang="es-PE" sz="26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4FE607B-F280-4055-AC3A-8BD2BBFAF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133" y="3446218"/>
            <a:ext cx="1862138" cy="1154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842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pPr lvl="0">
              <a:defRPr/>
            </a:pPr>
            <a:r>
              <a:rPr lang="es-PE" altLang="es-PE" dirty="0"/>
              <a:t>Recopilar Requisitos</a:t>
            </a:r>
            <a:endParaRPr lang="es-PE" dirty="0"/>
          </a:p>
          <a:p>
            <a:r>
              <a:rPr lang="es-PE" altLang="es-PE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8A1CF5F7-8F54-42A9-BE18-B1BC94044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090" y="4627571"/>
            <a:ext cx="2724150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11 CuadroTexto">
            <a:extLst>
              <a:ext uri="{FF2B5EF4-FFF2-40B4-BE49-F238E27FC236}">
                <a16:creationId xmlns:a16="http://schemas.microsoft.com/office/drawing/2014/main" id="{C0B41281-5A9C-46AC-907C-4980CEB088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8191" y="3005146"/>
            <a:ext cx="10064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Entrevistas</a:t>
            </a:r>
          </a:p>
        </p:txBody>
      </p:sp>
      <p:sp>
        <p:nvSpPr>
          <p:cNvPr id="9" name="13 Flecha derecha">
            <a:extLst>
              <a:ext uri="{FF2B5EF4-FFF2-40B4-BE49-F238E27FC236}">
                <a16:creationId xmlns:a16="http://schemas.microsoft.com/office/drawing/2014/main" id="{D68D43CE-7D3B-4345-98AA-860652B237E5}"/>
              </a:ext>
            </a:extLst>
          </p:cNvPr>
          <p:cNvSpPr/>
          <p:nvPr/>
        </p:nvSpPr>
        <p:spPr>
          <a:xfrm>
            <a:off x="4070863" y="5432091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10" name="14 Flecha derecha">
            <a:extLst>
              <a:ext uri="{FF2B5EF4-FFF2-40B4-BE49-F238E27FC236}">
                <a16:creationId xmlns:a16="http://schemas.microsoft.com/office/drawing/2014/main" id="{ECE159EB-4EE2-46ED-89DB-8F17458EB351}"/>
              </a:ext>
            </a:extLst>
          </p:cNvPr>
          <p:cNvSpPr/>
          <p:nvPr/>
        </p:nvSpPr>
        <p:spPr>
          <a:xfrm>
            <a:off x="7316450" y="5356398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11" name="19 CuadroTexto">
            <a:extLst>
              <a:ext uri="{FF2B5EF4-FFF2-40B4-BE49-F238E27FC236}">
                <a16:creationId xmlns:a16="http://schemas.microsoft.com/office/drawing/2014/main" id="{4B957D36-6FD0-41A0-A30E-2BF3B24515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7952" y="5094295"/>
            <a:ext cx="13668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Acta de Constitución del Proyecto</a:t>
            </a:r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30FD21A4-E289-4D7F-98E5-95E0033DF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677" y="4930783"/>
            <a:ext cx="674688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24 CuadroTexto">
            <a:extLst>
              <a:ext uri="{FF2B5EF4-FFF2-40B4-BE49-F238E27FC236}">
                <a16:creationId xmlns:a16="http://schemas.microsoft.com/office/drawing/2014/main" id="{A1DF7296-4553-466C-B8A9-7E6D23E7FC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5903" y="2963870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Talleres Facilitados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9A463686-C7B5-42AA-917F-30501438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753" y="5710245"/>
            <a:ext cx="512763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28 CuadroTexto">
            <a:extLst>
              <a:ext uri="{FF2B5EF4-FFF2-40B4-BE49-F238E27FC236}">
                <a16:creationId xmlns:a16="http://schemas.microsoft.com/office/drawing/2014/main" id="{2CD4EDE8-AF75-4F69-B196-BBF08A6950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9866" y="3489333"/>
            <a:ext cx="13684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 Requerimientos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4A3A0585-7093-45B8-B9FD-B9A047550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316" y="2611445"/>
            <a:ext cx="655637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30 CuadroTexto">
            <a:extLst>
              <a:ext uri="{FF2B5EF4-FFF2-40B4-BE49-F238E27FC236}">
                <a16:creationId xmlns:a16="http://schemas.microsoft.com/office/drawing/2014/main" id="{E44573CF-A72B-42E8-94E7-C387EF997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1616" y="2794008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del Alcance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D3FB95D-A2F2-4DD6-A12D-67D9FA56D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316" y="3333758"/>
            <a:ext cx="655637" cy="70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32 CuadroTexto">
            <a:extLst>
              <a:ext uri="{FF2B5EF4-FFF2-40B4-BE49-F238E27FC236}">
                <a16:creationId xmlns:a16="http://schemas.microsoft.com/office/drawing/2014/main" id="{11BDDB5D-2AD0-452B-890E-E37DAD91F0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9866" y="4291020"/>
            <a:ext cx="13684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 Interesados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27BCA009-DFA0-40D7-A052-FB27D3B0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677" y="4164020"/>
            <a:ext cx="654050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34 CuadroTexto">
            <a:extLst>
              <a:ext uri="{FF2B5EF4-FFF2-40B4-BE49-F238E27FC236}">
                <a16:creationId xmlns:a16="http://schemas.microsoft.com/office/drawing/2014/main" id="{AFEFC000-451A-4BCC-AA2E-70A40B1CBC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4941" y="5888045"/>
            <a:ext cx="13668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Registro de Interesados</a:t>
            </a:r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52F49DDF-6372-49D6-B289-3C1A3B2F3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753" y="2109795"/>
            <a:ext cx="7651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CD873128-A041-46AD-AA33-583F2C5C0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352" y="1963745"/>
            <a:ext cx="935038" cy="112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36 CuadroTexto">
            <a:extLst>
              <a:ext uri="{FF2B5EF4-FFF2-40B4-BE49-F238E27FC236}">
                <a16:creationId xmlns:a16="http://schemas.microsoft.com/office/drawing/2014/main" id="{3DB01AC9-64D8-43C4-BCBA-343A3285E5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9428" y="2936883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Grupos de Opinión</a:t>
            </a:r>
          </a:p>
        </p:txBody>
      </p:sp>
      <p:pic>
        <p:nvPicPr>
          <p:cNvPr id="25" name="Picture 5">
            <a:extLst>
              <a:ext uri="{FF2B5EF4-FFF2-40B4-BE49-F238E27FC236}">
                <a16:creationId xmlns:a16="http://schemas.microsoft.com/office/drawing/2014/main" id="{347EA1E9-3EE3-4EC9-90D8-AF53720D5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902" y="1895483"/>
            <a:ext cx="1295400" cy="105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0E020F1B-AE20-4A03-BFAD-B1C4E30A9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009" y="1949214"/>
            <a:ext cx="817562" cy="88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40 CuadroTexto">
            <a:extLst>
              <a:ext uri="{FF2B5EF4-FFF2-40B4-BE49-F238E27FC236}">
                <a16:creationId xmlns:a16="http://schemas.microsoft.com/office/drawing/2014/main" id="{4CE3C332-A3F7-4EAC-A085-39972278D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6366" y="2489208"/>
            <a:ext cx="10064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grupales de creatividad</a:t>
            </a:r>
          </a:p>
        </p:txBody>
      </p:sp>
      <p:pic>
        <p:nvPicPr>
          <p:cNvPr id="28" name="Picture 8">
            <a:extLst>
              <a:ext uri="{FF2B5EF4-FFF2-40B4-BE49-F238E27FC236}">
                <a16:creationId xmlns:a16="http://schemas.microsoft.com/office/drawing/2014/main" id="{17F49272-A4EA-49EA-BC3C-C0751E38D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4" t="21431" r="17447"/>
          <a:stretch>
            <a:fillRect/>
          </a:stretch>
        </p:blipFill>
        <p:spPr bwMode="auto">
          <a:xfrm>
            <a:off x="8460765" y="3475046"/>
            <a:ext cx="806450" cy="966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42 CuadroTexto">
            <a:extLst>
              <a:ext uri="{FF2B5EF4-FFF2-40B4-BE49-F238E27FC236}">
                <a16:creationId xmlns:a16="http://schemas.microsoft.com/office/drawing/2014/main" id="{0D1EE84F-6785-4A77-ACEE-78FAF2BDC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5228" y="3043245"/>
            <a:ext cx="1833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grupales de toma de decisiones</a:t>
            </a:r>
          </a:p>
        </p:txBody>
      </p:sp>
      <p:pic>
        <p:nvPicPr>
          <p:cNvPr id="30" name="Picture 10">
            <a:extLst>
              <a:ext uri="{FF2B5EF4-FFF2-40B4-BE49-F238E27FC236}">
                <a16:creationId xmlns:a16="http://schemas.microsoft.com/office/drawing/2014/main" id="{82A1F13A-16FD-4297-91A1-BFEC7EC8B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416" y="3330582"/>
            <a:ext cx="1031875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45 CuadroTexto">
            <a:extLst>
              <a:ext uri="{FF2B5EF4-FFF2-40B4-BE49-F238E27FC236}">
                <a16:creationId xmlns:a16="http://schemas.microsoft.com/office/drawing/2014/main" id="{6A6A3243-DCE8-4D83-8F7E-BA8611A9E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9591" y="4119570"/>
            <a:ext cx="1203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Cuestionarios y encuestas</a:t>
            </a:r>
          </a:p>
        </p:txBody>
      </p:sp>
      <p:pic>
        <p:nvPicPr>
          <p:cNvPr id="32" name="Picture 11">
            <a:extLst>
              <a:ext uri="{FF2B5EF4-FFF2-40B4-BE49-F238E27FC236}">
                <a16:creationId xmlns:a16="http://schemas.microsoft.com/office/drawing/2014/main" id="{8093B2E0-B363-4AB4-9000-99B78011E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003" y="3435358"/>
            <a:ext cx="950913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47 CuadroTexto">
            <a:extLst>
              <a:ext uri="{FF2B5EF4-FFF2-40B4-BE49-F238E27FC236}">
                <a16:creationId xmlns:a16="http://schemas.microsoft.com/office/drawing/2014/main" id="{E8779BBB-A93B-41A6-9148-3318359CEF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265" y="4165608"/>
            <a:ext cx="11985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Observaciones</a:t>
            </a:r>
          </a:p>
        </p:txBody>
      </p:sp>
      <p:pic>
        <p:nvPicPr>
          <p:cNvPr id="34" name="Picture 12">
            <a:extLst>
              <a:ext uri="{FF2B5EF4-FFF2-40B4-BE49-F238E27FC236}">
                <a16:creationId xmlns:a16="http://schemas.microsoft.com/office/drawing/2014/main" id="{B0FAD270-2174-4EB1-ACD0-AAF9FCEC1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227" y="3546482"/>
            <a:ext cx="99695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49 CuadroTexto">
            <a:extLst>
              <a:ext uri="{FF2B5EF4-FFF2-40B4-BE49-F238E27FC236}">
                <a16:creationId xmlns:a16="http://schemas.microsoft.com/office/drawing/2014/main" id="{F8BC2B89-8E25-43BF-B3E9-B3641DBE9D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0828" y="4332295"/>
            <a:ext cx="100647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Prototipos</a:t>
            </a:r>
          </a:p>
        </p:txBody>
      </p:sp>
      <p:pic>
        <p:nvPicPr>
          <p:cNvPr id="36" name="Picture 13">
            <a:extLst>
              <a:ext uri="{FF2B5EF4-FFF2-40B4-BE49-F238E27FC236}">
                <a16:creationId xmlns:a16="http://schemas.microsoft.com/office/drawing/2014/main" id="{99F770D6-0326-4B65-9A25-A51A587C8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290" y="3330583"/>
            <a:ext cx="963612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51 CuadroTexto">
            <a:extLst>
              <a:ext uri="{FF2B5EF4-FFF2-40B4-BE49-F238E27FC236}">
                <a16:creationId xmlns:a16="http://schemas.microsoft.com/office/drawing/2014/main" id="{86212C30-2075-4251-B1CF-B157EC0AA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9678" y="4370396"/>
            <a:ext cx="12112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Benchmarking</a:t>
            </a:r>
          </a:p>
        </p:txBody>
      </p:sp>
      <p:pic>
        <p:nvPicPr>
          <p:cNvPr id="38" name="Picture 15">
            <a:extLst>
              <a:ext uri="{FF2B5EF4-FFF2-40B4-BE49-F238E27FC236}">
                <a16:creationId xmlns:a16="http://schemas.microsoft.com/office/drawing/2014/main" id="{BC071579-3860-45D4-9ECB-BD0299287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365" y="4051308"/>
            <a:ext cx="1141412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54 CuadroTexto">
            <a:extLst>
              <a:ext uri="{FF2B5EF4-FFF2-40B4-BE49-F238E27FC236}">
                <a16:creationId xmlns:a16="http://schemas.microsoft.com/office/drawing/2014/main" id="{AD9A0C68-7121-4998-8698-6E41FF0F92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0766" y="4411670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Diagramas de contexto</a:t>
            </a:r>
          </a:p>
        </p:txBody>
      </p:sp>
      <p:pic>
        <p:nvPicPr>
          <p:cNvPr id="40" name="Picture 16">
            <a:extLst>
              <a:ext uri="{FF2B5EF4-FFF2-40B4-BE49-F238E27FC236}">
                <a16:creationId xmlns:a16="http://schemas.microsoft.com/office/drawing/2014/main" id="{B5C6CB31-41D1-48C4-BC54-CFB694AD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515" y="4668845"/>
            <a:ext cx="722312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56 CuadroTexto">
            <a:extLst>
              <a:ext uri="{FF2B5EF4-FFF2-40B4-BE49-F238E27FC236}">
                <a16:creationId xmlns:a16="http://schemas.microsoft.com/office/drawing/2014/main" id="{0E1097E6-470B-4B44-BBD2-1B43CA8A0A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7328" y="4603758"/>
            <a:ext cx="10064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Análisis de Documentos</a:t>
            </a:r>
          </a:p>
        </p:txBody>
      </p:sp>
      <p:pic>
        <p:nvPicPr>
          <p:cNvPr id="42" name="Picture 2">
            <a:extLst>
              <a:ext uri="{FF2B5EF4-FFF2-40B4-BE49-F238E27FC236}">
                <a16:creationId xmlns:a16="http://schemas.microsoft.com/office/drawing/2014/main" id="{718239AF-B3A3-4D0B-A0EB-A2580C6F2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828" y="4914907"/>
            <a:ext cx="512763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58 CuadroTexto">
            <a:extLst>
              <a:ext uri="{FF2B5EF4-FFF2-40B4-BE49-F238E27FC236}">
                <a16:creationId xmlns:a16="http://schemas.microsoft.com/office/drawing/2014/main" id="{2B701DAA-2A9F-48D8-8526-2A83112C3E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9691" y="5018095"/>
            <a:ext cx="13668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Documentación de Requisitos </a:t>
            </a:r>
          </a:p>
        </p:txBody>
      </p:sp>
      <p:pic>
        <p:nvPicPr>
          <p:cNvPr id="44" name="Picture 17">
            <a:extLst>
              <a:ext uri="{FF2B5EF4-FFF2-40B4-BE49-F238E27FC236}">
                <a16:creationId xmlns:a16="http://schemas.microsoft.com/office/drawing/2014/main" id="{C96F5FE9-B94A-4D42-A586-46C4C4E3F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966" y="5780095"/>
            <a:ext cx="9429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60 CuadroTexto">
            <a:extLst>
              <a:ext uri="{FF2B5EF4-FFF2-40B4-BE49-F238E27FC236}">
                <a16:creationId xmlns:a16="http://schemas.microsoft.com/office/drawing/2014/main" id="{6A1B0133-9B6C-44D7-80C4-56B862B8F1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7027" y="5827720"/>
            <a:ext cx="13668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Matriz de Rastreabilidad de Requisitos</a:t>
            </a:r>
          </a:p>
        </p:txBody>
      </p:sp>
    </p:spTree>
    <p:extLst>
      <p:ext uri="{BB962C8B-B14F-4D97-AF65-F5344CB8AC3E}">
        <p14:creationId xmlns:p14="http://schemas.microsoft.com/office/powerpoint/2010/main" val="3801035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5C28C2-F136-46C9-98EF-29CB36679A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pPr lvl="0">
              <a:defRPr/>
            </a:pPr>
            <a:r>
              <a:rPr lang="es-PE" altLang="es-PE" dirty="0"/>
              <a:t>Recopilar Requisitos</a:t>
            </a:r>
            <a:endParaRPr lang="es-PE" dirty="0"/>
          </a:p>
          <a:p>
            <a:r>
              <a:rPr lang="es-PE" altLang="es-PE" dirty="0"/>
              <a:t>Herramientas y Técnicas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1DB8D9-C803-454C-9727-881CC1B70A0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72EDDE6-F411-4BB2-9A16-6EA4955D04F9}"/>
              </a:ext>
            </a:extLst>
          </p:cNvPr>
          <p:cNvSpPr txBox="1">
            <a:spLocks noChangeArrowheads="1"/>
          </p:cNvSpPr>
          <p:nvPr/>
        </p:nvSpPr>
        <p:spPr>
          <a:xfrm>
            <a:off x="240323" y="2101606"/>
            <a:ext cx="7760677" cy="5040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 altLang="es-PE" sz="2600"/>
              <a:t>Técnicas grupales de toma de decisiones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Proceso de evaluación de múltiples alternativas con relación a un resultado esperado, en forma de acuerdo para acciones futuras.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Utilizadas para clasificar y dar prioridades a los requisitos del producto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Los métodos para llegar a una decisión:</a:t>
            </a:r>
          </a:p>
          <a:p>
            <a:pPr lvl="3">
              <a:lnSpc>
                <a:spcPct val="80000"/>
              </a:lnSpc>
            </a:pPr>
            <a:r>
              <a:rPr lang="es-PE" altLang="ja-JP"/>
              <a:t>Unanimidad</a:t>
            </a:r>
          </a:p>
          <a:p>
            <a:pPr lvl="3">
              <a:lnSpc>
                <a:spcPct val="80000"/>
              </a:lnSpc>
            </a:pPr>
            <a:r>
              <a:rPr lang="es-PE" altLang="ja-JP"/>
              <a:t>Mayoría</a:t>
            </a:r>
          </a:p>
          <a:p>
            <a:pPr lvl="3">
              <a:lnSpc>
                <a:spcPct val="80000"/>
              </a:lnSpc>
            </a:pPr>
            <a:r>
              <a:rPr lang="es-PE" altLang="ja-JP"/>
              <a:t>Pluralidad</a:t>
            </a:r>
          </a:p>
          <a:p>
            <a:pPr lvl="3">
              <a:lnSpc>
                <a:spcPct val="80000"/>
              </a:lnSpc>
            </a:pPr>
            <a:r>
              <a:rPr lang="es-PE" altLang="ja-JP"/>
              <a:t>Dictadura</a:t>
            </a:r>
          </a:p>
          <a:p>
            <a:pPr lvl="2">
              <a:lnSpc>
                <a:spcPct val="80000"/>
              </a:lnSpc>
            </a:pPr>
            <a:endParaRPr lang="es-PE" altLang="ja-JP" sz="2200"/>
          </a:p>
          <a:p>
            <a:pPr lvl="2">
              <a:lnSpc>
                <a:spcPct val="80000"/>
              </a:lnSpc>
            </a:pPr>
            <a:endParaRPr lang="es-PE" altLang="es-PE" sz="2200"/>
          </a:p>
          <a:p>
            <a:pPr lvl="1">
              <a:lnSpc>
                <a:spcPct val="80000"/>
              </a:lnSpc>
            </a:pPr>
            <a:endParaRPr lang="es-PE" altLang="es-PE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9734B3A5-3B7F-4E40-901D-9FB09845D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4" t="21431" r="17447"/>
          <a:stretch>
            <a:fillRect/>
          </a:stretch>
        </p:blipFill>
        <p:spPr bwMode="auto">
          <a:xfrm>
            <a:off x="8032994" y="2782402"/>
            <a:ext cx="1683490" cy="201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723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E098D8C-4E9A-403D-A034-DA1A853B18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pPr lvl="0">
              <a:defRPr/>
            </a:pPr>
            <a:r>
              <a:rPr lang="es-PE" altLang="es-PE" dirty="0"/>
              <a:t>Recopilar Requisitos</a:t>
            </a:r>
            <a:endParaRPr lang="es-PE" dirty="0"/>
          </a:p>
          <a:p>
            <a:r>
              <a:rPr lang="es-PE" altLang="es-PE" dirty="0"/>
              <a:t>Herramientas y Técnicas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E31A8CB2-7737-469B-826D-39298F80BA0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0680CEA-612A-46EA-A0F4-001E02555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711" y="1947252"/>
            <a:ext cx="6192838" cy="457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6B7A337B-FFFA-41CA-A5E2-E88690C91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8594" y="2163763"/>
            <a:ext cx="14890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2960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8F5EBBB3-84F5-4E35-80CD-6F6401501F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altLang="es-PE" dirty="0"/>
              <a:t>Recopilar Requisitos</a:t>
            </a:r>
            <a:endParaRPr lang="es-PE" dirty="0"/>
          </a:p>
          <a:p>
            <a:r>
              <a:rPr lang="es-PE" altLang="es-PE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1437DB0-B3A8-47DE-9AB9-14F3C619B9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AC2712-BC2C-4153-9C05-7EA49DDA34DC}"/>
              </a:ext>
            </a:extLst>
          </p:cNvPr>
          <p:cNvSpPr txBox="1">
            <a:spLocks noChangeArrowheads="1"/>
          </p:cNvSpPr>
          <p:nvPr/>
        </p:nvSpPr>
        <p:spPr>
          <a:xfrm>
            <a:off x="562707" y="1937483"/>
            <a:ext cx="7850188" cy="4968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 altLang="es-PE" sz="2600"/>
              <a:t>Prototipos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Método para obtener retroalimentación rápida de los requisitos, generando un modelo operativo del producto esperado antes de construirlo realmente.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Permiten a los interesados experimentar con un modelo de su producto final</a:t>
            </a:r>
          </a:p>
          <a:p>
            <a:pPr lvl="2">
              <a:lnSpc>
                <a:spcPct val="80000"/>
              </a:lnSpc>
            </a:pPr>
            <a:r>
              <a:rPr lang="es-PE" altLang="ja-JP" sz="2200"/>
              <a:t>Sustentan el concepto de elaboración gradual debido a que se usan en ciclos iterativos para construir maquetas  modelos.</a:t>
            </a:r>
          </a:p>
          <a:p>
            <a:pPr lvl="1">
              <a:lnSpc>
                <a:spcPct val="80000"/>
              </a:lnSpc>
            </a:pPr>
            <a:r>
              <a:rPr lang="es-PE" altLang="ja-JP"/>
              <a:t>Estudios comparativos (benchmarking): comparar los resultados o planes de nuestra empresa contra otras empresas del mercado.</a:t>
            </a:r>
          </a:p>
          <a:p>
            <a:pPr lvl="1">
              <a:lnSpc>
                <a:spcPct val="80000"/>
              </a:lnSpc>
            </a:pPr>
            <a:r>
              <a:rPr lang="es-PE" altLang="ja-JP"/>
              <a:t>Diagramas de contexto: gráfico que representa los interesados fuera del sistema y su interrelación con el mismo.</a:t>
            </a:r>
            <a:endParaRPr lang="es-PE" altLang="ja-JP" sz="1800"/>
          </a:p>
          <a:p>
            <a:pPr lvl="2">
              <a:lnSpc>
                <a:spcPct val="80000"/>
              </a:lnSpc>
            </a:pPr>
            <a:endParaRPr lang="es-PE" altLang="ja-JP" sz="2200"/>
          </a:p>
          <a:p>
            <a:pPr lvl="2">
              <a:lnSpc>
                <a:spcPct val="80000"/>
              </a:lnSpc>
            </a:pPr>
            <a:endParaRPr lang="es-PE" altLang="ja-JP" sz="2200"/>
          </a:p>
          <a:p>
            <a:pPr lvl="2">
              <a:lnSpc>
                <a:spcPct val="80000"/>
              </a:lnSpc>
            </a:pPr>
            <a:endParaRPr lang="es-PE" altLang="es-PE" sz="2200"/>
          </a:p>
          <a:p>
            <a:pPr lvl="1">
              <a:lnSpc>
                <a:spcPct val="80000"/>
              </a:lnSpc>
            </a:pPr>
            <a:endParaRPr lang="es-PE" altLang="es-PE" dirty="0"/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7984FA9F-1866-4EB2-BF2B-BFD3F7BE6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423" y="2681531"/>
            <a:ext cx="1655601" cy="1187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669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03EEF12-FD02-4F73-8497-F6BB1301D5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s-PE" altLang="es-PE" dirty="0"/>
              <a:t>Ejemplo Diagrama de Contexto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851A44-7E3B-482A-A55A-F08CE307073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E0BD340-B5E9-4C3B-87FB-E85B6DD8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9" t="20573" r="22839" b="14323"/>
          <a:stretch>
            <a:fillRect/>
          </a:stretch>
        </p:blipFill>
        <p:spPr bwMode="auto">
          <a:xfrm>
            <a:off x="2339365" y="2266586"/>
            <a:ext cx="7200900" cy="396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6071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E8661AA-902E-4915-B1A8-2A83AEDA22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7204824" cy="477331"/>
          </a:xfrm>
        </p:spPr>
        <p:txBody>
          <a:bodyPr>
            <a:normAutofit/>
          </a:bodyPr>
          <a:lstStyle/>
          <a:p>
            <a:r>
              <a:rPr lang="es-PE" dirty="0"/>
              <a:t>Documentación de requisitos - Ejemplo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C2D21B-2E6F-467C-A72F-A180BECD8A8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8D36AD1-252D-49A5-B5EC-B3F07E700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5" t="11382" r="14667" b="11099"/>
          <a:stretch>
            <a:fillRect/>
          </a:stretch>
        </p:blipFill>
        <p:spPr bwMode="auto">
          <a:xfrm>
            <a:off x="2520462" y="1846362"/>
            <a:ext cx="7162800" cy="492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146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3" y="1801953"/>
            <a:ext cx="7053205" cy="1890241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°3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Identifica los procesos que definen y controlan qué se incluye y qué no se incluye en el proyecto mediante la gestión de alcance.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B7ACCAE-8179-4B66-9B00-24BEA24549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9194336" cy="477331"/>
          </a:xfrm>
        </p:spPr>
        <p:txBody>
          <a:bodyPr>
            <a:normAutofit/>
          </a:bodyPr>
          <a:lstStyle/>
          <a:p>
            <a:r>
              <a:rPr lang="es-PE" dirty="0"/>
              <a:t>Documentación de requisitos - Ejemplo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A049D9-00D7-4374-91ED-F2823D7EF67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E7A15EB-1BF9-4083-821F-6C4B018B2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0" t="13574" r="14471" b="19263"/>
          <a:stretch>
            <a:fillRect/>
          </a:stretch>
        </p:blipFill>
        <p:spPr bwMode="auto">
          <a:xfrm>
            <a:off x="2273545" y="1944687"/>
            <a:ext cx="7910513" cy="4913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8628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1BF89797-15C2-4A11-86D0-6B87448BB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altLang="es-PE" dirty="0"/>
              <a:t>Recopilar Requisitos</a:t>
            </a:r>
            <a:endParaRPr lang="es-PE" dirty="0"/>
          </a:p>
          <a:p>
            <a:r>
              <a:rPr lang="es-PE" dirty="0"/>
              <a:t>Salidas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F9F17E-F1C0-4562-9568-F6B72AD9FC0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8A6AA-F9B7-4AEE-9E84-5FD219C37747}"/>
              </a:ext>
            </a:extLst>
          </p:cNvPr>
          <p:cNvSpPr txBox="1">
            <a:spLocks noChangeArrowheads="1"/>
          </p:cNvSpPr>
          <p:nvPr/>
        </p:nvSpPr>
        <p:spPr>
          <a:xfrm>
            <a:off x="-252047" y="2086707"/>
            <a:ext cx="9272955" cy="469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274320" algn="just">
              <a:lnSpc>
                <a:spcPct val="80000"/>
              </a:lnSpc>
              <a:defRPr/>
            </a:pPr>
            <a:r>
              <a:rPr lang="es-PE" sz="2600"/>
              <a:t>Documentación de Requisitos</a:t>
            </a:r>
          </a:p>
          <a:p>
            <a:pPr lvl="2" algn="just">
              <a:lnSpc>
                <a:spcPct val="80000"/>
              </a:lnSpc>
              <a:defRPr/>
            </a:pPr>
            <a:r>
              <a:rPr lang="es-PE" sz="2200"/>
              <a:t>Describe cómo satisfacer las necesidades individuales de la necesidad de la empresa para el proyecto. </a:t>
            </a:r>
          </a:p>
          <a:p>
            <a:pPr lvl="2" algn="just">
              <a:lnSpc>
                <a:spcPct val="80000"/>
              </a:lnSpc>
              <a:defRPr/>
            </a:pPr>
            <a:r>
              <a:rPr lang="es-PE" sz="2200"/>
              <a:t>Los requisitos pueden empezar en un nivel alto y ser progresivamente más detallada información sobre los requisitos que se conoce. Antes de formar la línea base, los requisitos deben ser claros (medibles y comprobables), rastreables, completos, coherentes y aceptables para los interesados ​​clave.</a:t>
            </a:r>
          </a:p>
          <a:p>
            <a:pPr lvl="1" indent="-274320" algn="just">
              <a:lnSpc>
                <a:spcPct val="80000"/>
              </a:lnSpc>
              <a:defRPr/>
            </a:pPr>
            <a:r>
              <a:rPr lang="es-PE" sz="2600"/>
              <a:t>Matriz de Rastreabilidad de Requisitos</a:t>
            </a:r>
          </a:p>
          <a:p>
            <a:pPr lvl="2" algn="just">
              <a:lnSpc>
                <a:spcPct val="80000"/>
              </a:lnSpc>
              <a:defRPr/>
            </a:pPr>
            <a:r>
              <a:rPr lang="es-PE" sz="2200"/>
              <a:t>Es una red que vincula los requisitos del producto desde su origen hasta que los productos que las satisfagan. La aplicación de una matriz de trazabilidad requisitos contribuye a garantizar que cada requisito agrega valor para el negocio mediante la vinculación a los objetivos de la empresa y del proyecto.</a:t>
            </a:r>
            <a:endParaRPr lang="es-PE" sz="2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ABEE70-35E7-41FF-BA5E-1A75A3DFE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980" y="2983768"/>
            <a:ext cx="51435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7">
            <a:extLst>
              <a:ext uri="{FF2B5EF4-FFF2-40B4-BE49-F238E27FC236}">
                <a16:creationId xmlns:a16="http://schemas.microsoft.com/office/drawing/2014/main" id="{F9EE568D-2ACE-42A1-8428-36EF6565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609" y="5009419"/>
            <a:ext cx="1127125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89811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473B67E8-4783-4D8C-A86C-7CBC8FCE0A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7930802" cy="477331"/>
          </a:xfrm>
        </p:spPr>
        <p:txBody>
          <a:bodyPr>
            <a:normAutofit/>
          </a:bodyPr>
          <a:lstStyle/>
          <a:p>
            <a:r>
              <a:rPr lang="es-PE" dirty="0"/>
              <a:t>Matriz de rastreabilidad de requisitos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FA4A1DB-BD2E-499C-B333-52A8318A07B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grpSp>
        <p:nvGrpSpPr>
          <p:cNvPr id="4" name="1 Grupo">
            <a:extLst>
              <a:ext uri="{FF2B5EF4-FFF2-40B4-BE49-F238E27FC236}">
                <a16:creationId xmlns:a16="http://schemas.microsoft.com/office/drawing/2014/main" id="{D4E7A243-1CD6-47FE-BBD9-3CB03D1ABE8F}"/>
              </a:ext>
            </a:extLst>
          </p:cNvPr>
          <p:cNvGrpSpPr>
            <a:grpSpLocks/>
          </p:cNvGrpSpPr>
          <p:nvPr/>
        </p:nvGrpSpPr>
        <p:grpSpPr bwMode="auto">
          <a:xfrm>
            <a:off x="1388696" y="2166938"/>
            <a:ext cx="9150350" cy="3802062"/>
            <a:chOff x="-5780" y="1556793"/>
            <a:chExt cx="9149780" cy="3802976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3D14A92-7134-4EC7-9C3B-FF6FBE6AA9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1" t="17448" r="6294" b="38802"/>
            <a:stretch>
              <a:fillRect/>
            </a:stretch>
          </p:blipFill>
          <p:spPr bwMode="auto">
            <a:xfrm>
              <a:off x="-5780" y="2573864"/>
              <a:ext cx="9144000" cy="2785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496F29C-EDA5-45C9-8701-7C18E7D02B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1" t="17448" r="6294" b="44475"/>
            <a:stretch>
              <a:fillRect/>
            </a:stretch>
          </p:blipFill>
          <p:spPr bwMode="auto">
            <a:xfrm>
              <a:off x="0" y="1556793"/>
              <a:ext cx="9144000" cy="24246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28282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5FBE220-7836-42D8-8119-6129036238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altLang="es-PE" dirty="0"/>
              <a:t>Definir el Alcance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12A351-1E1E-49C8-A5F2-8F31BC99F4A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EB1831-C2AE-47A9-B57F-E1C5E6B77F3F}"/>
              </a:ext>
            </a:extLst>
          </p:cNvPr>
          <p:cNvSpPr txBox="1">
            <a:spLocks noChangeArrowheads="1"/>
          </p:cNvSpPr>
          <p:nvPr/>
        </p:nvSpPr>
        <p:spPr>
          <a:xfrm>
            <a:off x="621323" y="2061307"/>
            <a:ext cx="5976938" cy="460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altLang="es-PE" sz="2600"/>
              <a:t>Proceso que consiste en desarrollar una descripción detallada del proyecto y del producto.</a:t>
            </a:r>
          </a:p>
          <a:p>
            <a:pPr lvl="1" algn="just">
              <a:lnSpc>
                <a:spcPct val="80000"/>
              </a:lnSpc>
            </a:pPr>
            <a:r>
              <a:rPr lang="es-PE" altLang="es-PE" sz="2600"/>
              <a:t>Preparar el enunciado detallado del alcance del proyecto es fundamental para su éxito.</a:t>
            </a:r>
          </a:p>
          <a:p>
            <a:pPr lvl="1" algn="just">
              <a:lnSpc>
                <a:spcPct val="80000"/>
              </a:lnSpc>
            </a:pPr>
            <a:r>
              <a:rPr lang="es-PE" altLang="es-PE" sz="2600"/>
              <a:t>Durante el proceso de planificación, el alcance del proyecto se define y se analizan los riesgos, supuestos y restricciones existentes.</a:t>
            </a:r>
          </a:p>
          <a:p>
            <a:pPr lvl="1" algn="ctr">
              <a:lnSpc>
                <a:spcPct val="80000"/>
              </a:lnSpc>
            </a:pPr>
            <a:endParaRPr lang="es-PE" altLang="es-PE" sz="2600" i="1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A56468F-A786-4FBC-9EFD-40A197CA8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719" y="2381006"/>
            <a:ext cx="2608263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51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C65B61A-09AA-46AB-9BBC-B89D8BD0D9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10036693" cy="477331"/>
          </a:xfrm>
        </p:spPr>
        <p:txBody>
          <a:bodyPr>
            <a:normAutofit fontScale="92500"/>
          </a:bodyPr>
          <a:lstStyle/>
          <a:p>
            <a:r>
              <a:rPr lang="es-PE" altLang="es-PE" dirty="0"/>
              <a:t>El enunciado del alcance del proyecto se elabora a partir de: 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0833B1-1AFF-4CF5-9442-4BA406426DB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grpSp>
        <p:nvGrpSpPr>
          <p:cNvPr id="4" name="12 Grupo">
            <a:extLst>
              <a:ext uri="{FF2B5EF4-FFF2-40B4-BE49-F238E27FC236}">
                <a16:creationId xmlns:a16="http://schemas.microsoft.com/office/drawing/2014/main" id="{1B8EC63D-FB20-4162-9559-896C77533ADA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1700214"/>
            <a:ext cx="4692650" cy="4035425"/>
            <a:chOff x="1568624" y="2060848"/>
            <a:chExt cx="4692476" cy="4035152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799BA55B-8F6C-4153-AB21-7300D7FE13A5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ltGray">
            <a:xfrm>
              <a:off x="1568624" y="2060848"/>
              <a:ext cx="4692476" cy="4035152"/>
            </a:xfrm>
            <a:prstGeom prst="rightArrow">
              <a:avLst>
                <a:gd name="adj1" fmla="val 79306"/>
                <a:gd name="adj2" fmla="val 32395"/>
              </a:avLst>
            </a:prstGeom>
            <a:ln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endParaRPr lang="es-PE"/>
            </a:p>
          </p:txBody>
        </p:sp>
        <p:sp>
          <p:nvSpPr>
            <p:cNvPr id="6" name="AutoShape 4">
              <a:extLst>
                <a:ext uri="{FF2B5EF4-FFF2-40B4-BE49-F238E27FC236}">
                  <a16:creationId xmlns:a16="http://schemas.microsoft.com/office/drawing/2014/main" id="{98C05D67-CD75-4DC5-B5A7-443298A208AA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blackWhite">
            <a:xfrm>
              <a:off x="1578149" y="2625960"/>
              <a:ext cx="3222506" cy="731787"/>
            </a:xfrm>
            <a:prstGeom prst="roundRect">
              <a:avLst>
                <a:gd name="adj" fmla="val 9106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b="1" dirty="0" err="1">
                  <a:solidFill>
                    <a:schemeClr val="bg1"/>
                  </a:solidFill>
                </a:rPr>
                <a:t>Entregables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principales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AutoShape 5">
              <a:extLst>
                <a:ext uri="{FF2B5EF4-FFF2-40B4-BE49-F238E27FC236}">
                  <a16:creationId xmlns:a16="http://schemas.microsoft.com/office/drawing/2014/main" id="{BA92F40F-FBDE-4E61-96F9-D190F8CA4CEA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blackWhite">
            <a:xfrm>
              <a:off x="1578149" y="3706974"/>
              <a:ext cx="3222506" cy="730201"/>
            </a:xfrm>
            <a:prstGeom prst="roundRect">
              <a:avLst>
                <a:gd name="adj" fmla="val 9106"/>
              </a:avLst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b="1" dirty="0" err="1">
                  <a:solidFill>
                    <a:schemeClr val="bg1"/>
                  </a:solidFill>
                </a:rPr>
                <a:t>Supuestos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AutoShape 6">
              <a:extLst>
                <a:ext uri="{FF2B5EF4-FFF2-40B4-BE49-F238E27FC236}">
                  <a16:creationId xmlns:a16="http://schemas.microsoft.com/office/drawing/2014/main" id="{FE9D0321-46F1-41A3-B395-4824D7873E95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blackWhite">
            <a:xfrm>
              <a:off x="1578149" y="4756241"/>
              <a:ext cx="3222506" cy="730201"/>
            </a:xfrm>
            <a:prstGeom prst="roundRect">
              <a:avLst>
                <a:gd name="adj" fmla="val 9106"/>
              </a:avLst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b="1" dirty="0" err="1">
                  <a:solidFill>
                    <a:schemeClr val="bg1"/>
                  </a:solidFill>
                </a:rPr>
                <a:t>Restricciones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AutoShape 7">
            <a:extLst>
              <a:ext uri="{FF2B5EF4-FFF2-40B4-BE49-F238E27FC236}">
                <a16:creationId xmlns:a16="http://schemas.microsoft.com/office/drawing/2014/main" id="{8617805C-F69B-4ED2-8523-512B1FF3FC8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104064" y="3141664"/>
            <a:ext cx="2447925" cy="1069975"/>
          </a:xfrm>
          <a:prstGeom prst="roundRect">
            <a:avLst>
              <a:gd name="adj" fmla="val 9106"/>
            </a:avLst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Enunciado</a:t>
            </a:r>
            <a:r>
              <a:rPr lang="en-US" sz="24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US" sz="24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Alcance</a:t>
            </a:r>
            <a:r>
              <a:rPr lang="en-US" sz="24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US" sz="24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Proyecto</a:t>
            </a:r>
            <a:endParaRPr lang="en-US" sz="2400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23066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D55E9BB-5766-42E2-AC95-AA568C5576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altLang="es-PE" dirty="0"/>
              <a:t>Definir el Alcance</a:t>
            </a:r>
            <a:endParaRPr lang="es-PE" dirty="0"/>
          </a:p>
          <a:p>
            <a:r>
              <a:rPr lang="es-PE" altLang="es-PE" dirty="0"/>
              <a:t>Mapa del proceso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EE559-26E0-4D6A-9A83-D886627AC29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692712A4-6FF5-4272-B3DA-A80FA503D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797" y="3653937"/>
            <a:ext cx="2724150" cy="194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96C366E5-C25D-4610-9D31-FAA6A1ECE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937247" y="2175975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12 CuadroTexto">
            <a:extLst>
              <a:ext uri="{FF2B5EF4-FFF2-40B4-BE49-F238E27FC236}">
                <a16:creationId xmlns:a16="http://schemas.microsoft.com/office/drawing/2014/main" id="{3B139B5B-05D0-406F-BBE7-16153481BA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7248" y="3063387"/>
            <a:ext cx="1006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7" name="14 Flecha derecha">
            <a:extLst>
              <a:ext uri="{FF2B5EF4-FFF2-40B4-BE49-F238E27FC236}">
                <a16:creationId xmlns:a16="http://schemas.microsoft.com/office/drawing/2014/main" id="{8D4E73D4-5ED6-48DC-85D1-F03E4FCABDDB}"/>
              </a:ext>
            </a:extLst>
          </p:cNvPr>
          <p:cNvSpPr/>
          <p:nvPr/>
        </p:nvSpPr>
        <p:spPr>
          <a:xfrm>
            <a:off x="4252570" y="4470828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8" name="15 Flecha derecha">
            <a:extLst>
              <a:ext uri="{FF2B5EF4-FFF2-40B4-BE49-F238E27FC236}">
                <a16:creationId xmlns:a16="http://schemas.microsoft.com/office/drawing/2014/main" id="{A1E022E3-82DF-4805-AAA2-89FCF6F0FE9B}"/>
              </a:ext>
            </a:extLst>
          </p:cNvPr>
          <p:cNvSpPr/>
          <p:nvPr/>
        </p:nvSpPr>
        <p:spPr>
          <a:xfrm>
            <a:off x="7498157" y="4395135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pic>
        <p:nvPicPr>
          <p:cNvPr id="9" name="Picture 10" descr="stock vector : folder with documents">
            <a:extLst>
              <a:ext uri="{FF2B5EF4-FFF2-40B4-BE49-F238E27FC236}">
                <a16:creationId xmlns:a16="http://schemas.microsoft.com/office/drawing/2014/main" id="{9BC2D2D2-50F1-4BE5-86E8-E092BF1E1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944810" y="5536712"/>
            <a:ext cx="879475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19 CuadroTexto">
            <a:extLst>
              <a:ext uri="{FF2B5EF4-FFF2-40B4-BE49-F238E27FC236}">
                <a16:creationId xmlns:a16="http://schemas.microsoft.com/office/drawing/2014/main" id="{E1392F6C-25E7-4107-88F7-7E0240D7C1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0948" y="5552587"/>
            <a:ext cx="13985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sp>
        <p:nvSpPr>
          <p:cNvPr id="11" name="20 CuadroTexto">
            <a:extLst>
              <a:ext uri="{FF2B5EF4-FFF2-40B4-BE49-F238E27FC236}">
                <a16:creationId xmlns:a16="http://schemas.microsoft.com/office/drawing/2014/main" id="{28F388A5-BE4D-43DE-987A-A1121884D1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223" y="3942862"/>
            <a:ext cx="13668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Acta de Constitución del Proyecto</a:t>
            </a:r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5907E70C-5CB6-4652-BABC-B10F04052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223" y="3788875"/>
            <a:ext cx="674687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8E2D1CEA-EB6A-487A-B8FD-E67E0E64A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134" y="2968137"/>
            <a:ext cx="655638" cy="70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27 CuadroTexto">
            <a:extLst>
              <a:ext uri="{FF2B5EF4-FFF2-40B4-BE49-F238E27FC236}">
                <a16:creationId xmlns:a16="http://schemas.microsoft.com/office/drawing/2014/main" id="{9E0CC274-EC2B-4DC7-A348-DDF0A8ABC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0948" y="3212612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Gestión del Alcance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2E03AF2-F50C-44B7-BBE0-36A29F54A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597" y="4677874"/>
            <a:ext cx="51435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30 CuadroTexto">
            <a:extLst>
              <a:ext uri="{FF2B5EF4-FFF2-40B4-BE49-F238E27FC236}">
                <a16:creationId xmlns:a16="http://schemas.microsoft.com/office/drawing/2014/main" id="{4D8A3609-245E-4AB0-9977-2E1A6C3A8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7909" y="4781062"/>
            <a:ext cx="1366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Documentación de Requisitos </a:t>
            </a:r>
          </a:p>
        </p:txBody>
      </p:sp>
      <p:sp>
        <p:nvSpPr>
          <p:cNvPr id="17" name="31 CuadroTexto">
            <a:extLst>
              <a:ext uri="{FF2B5EF4-FFF2-40B4-BE49-F238E27FC236}">
                <a16:creationId xmlns:a16="http://schemas.microsoft.com/office/drawing/2014/main" id="{F0540256-D17F-4C6D-8ABD-CF843BBC6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8098" y="2957025"/>
            <a:ext cx="1006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Talleres Facilitados</a:t>
            </a:r>
          </a:p>
        </p:txBody>
      </p:sp>
      <p:pic>
        <p:nvPicPr>
          <p:cNvPr id="18" name="Picture 5">
            <a:extLst>
              <a:ext uri="{FF2B5EF4-FFF2-40B4-BE49-F238E27FC236}">
                <a16:creationId xmlns:a16="http://schemas.microsoft.com/office/drawing/2014/main" id="{F28675EF-186F-4D50-975F-9C6A64D8E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8097" y="1888637"/>
            <a:ext cx="1295400" cy="105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D5E79825-8420-49C5-81DE-AF6ED21B6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723" y="2014050"/>
            <a:ext cx="78263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33 CuadroTexto">
            <a:extLst>
              <a:ext uri="{FF2B5EF4-FFF2-40B4-BE49-F238E27FC236}">
                <a16:creationId xmlns:a16="http://schemas.microsoft.com/office/drawing/2014/main" id="{94BF634C-441B-439F-BDA0-63F0D7AFBA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5785" y="3103075"/>
            <a:ext cx="1006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Análisis del producto</a:t>
            </a:r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2BA4DE09-5128-460A-AE14-7133DEF84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522" y="2014050"/>
            <a:ext cx="933450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34 CuadroTexto">
            <a:extLst>
              <a:ext uri="{FF2B5EF4-FFF2-40B4-BE49-F238E27FC236}">
                <a16:creationId xmlns:a16="http://schemas.microsoft.com/office/drawing/2014/main" id="{8BEF6830-AFE0-42DD-A21A-7A26577CF0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0497" y="2972900"/>
            <a:ext cx="1117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Generación de alternativas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BF4C0635-25AC-45BA-A4FD-C53C15166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684" y="3869836"/>
            <a:ext cx="51435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36 CuadroTexto">
            <a:extLst>
              <a:ext uri="{FF2B5EF4-FFF2-40B4-BE49-F238E27FC236}">
                <a16:creationId xmlns:a16="http://schemas.microsoft.com/office/drawing/2014/main" id="{2A3E2529-C638-4DB3-A994-27B79CA8A2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0273" y="3971436"/>
            <a:ext cx="13668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Enunciado del alcance del proyecto</a:t>
            </a:r>
          </a:p>
        </p:txBody>
      </p:sp>
      <p:sp>
        <p:nvSpPr>
          <p:cNvPr id="25" name="37 CuadroTexto">
            <a:extLst>
              <a:ext uri="{FF2B5EF4-FFF2-40B4-BE49-F238E27FC236}">
                <a16:creationId xmlns:a16="http://schemas.microsoft.com/office/drawing/2014/main" id="{CE954318-44F6-47CB-BA74-393C6D3817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9948" y="5074750"/>
            <a:ext cx="13922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26" name="Picture 12">
            <a:extLst>
              <a:ext uri="{FF2B5EF4-FFF2-40B4-BE49-F238E27FC236}">
                <a16:creationId xmlns:a16="http://schemas.microsoft.com/office/drawing/2014/main" id="{75EAE7CE-AE41-47E0-9167-1394836C9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273" y="5179524"/>
            <a:ext cx="102393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39 CuadroTexto">
            <a:extLst>
              <a:ext uri="{FF2B5EF4-FFF2-40B4-BE49-F238E27FC236}">
                <a16:creationId xmlns:a16="http://schemas.microsoft.com/office/drawing/2014/main" id="{5A3074C2-8913-4E8F-8D06-C219843219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0272" y="5976450"/>
            <a:ext cx="9890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Documentos del Proyecto</a:t>
            </a:r>
          </a:p>
        </p:txBody>
      </p:sp>
      <p:cxnSp>
        <p:nvCxnSpPr>
          <p:cNvPr id="28" name="40 Conector recto de flecha">
            <a:extLst>
              <a:ext uri="{FF2B5EF4-FFF2-40B4-BE49-F238E27FC236}">
                <a16:creationId xmlns:a16="http://schemas.microsoft.com/office/drawing/2014/main" id="{1E3B4927-D010-4ADE-B785-539B02F33182}"/>
              </a:ext>
            </a:extLst>
          </p:cNvPr>
          <p:cNvCxnSpPr/>
          <p:nvPr/>
        </p:nvCxnSpPr>
        <p:spPr>
          <a:xfrm>
            <a:off x="8358310" y="5358912"/>
            <a:ext cx="493713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708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PE" dirty="0"/>
              <a:t>El trabajo será realizado en grupo de entre 4 y 5 integrantes. </a:t>
            </a:r>
          </a:p>
          <a:p>
            <a:r>
              <a:rPr lang="es-PE"/>
              <a:t>Su grupo como parte de la planificación del alcance del proyecto: 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/>
              <a:t>Realizar </a:t>
            </a:r>
            <a:r>
              <a:rPr lang="es-PE" dirty="0"/>
              <a:t>el formato del Alcance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Documentación de requisitos</a:t>
            </a:r>
          </a:p>
          <a:p>
            <a:pPr marL="28575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Matriz de rastreabilidad de requisitos</a:t>
            </a:r>
          </a:p>
          <a:p>
            <a:pPr lvl="0" algn="just">
              <a:lnSpc>
                <a:spcPct val="90000"/>
              </a:lnSpc>
              <a:defRPr/>
            </a:pPr>
            <a:endParaRPr lang="es-PE" dirty="0"/>
          </a:p>
          <a:p>
            <a:pPr lvl="0" algn="just">
              <a:lnSpc>
                <a:spcPct val="90000"/>
              </a:lnSpc>
              <a:defRPr/>
            </a:pPr>
            <a:r>
              <a:rPr lang="es-PE" dirty="0"/>
              <a:t>Duración: 60 minutos</a:t>
            </a:r>
          </a:p>
          <a:p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latin typeface="Stag Book"/>
                <a:cs typeface="Arial"/>
              </a:rPr>
              <a:t>Actividad Virtual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8783638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3:</a:t>
            </a:r>
            <a:r>
              <a:rPr lang="en-US" sz="4000" spc="0" dirty="0"/>
              <a:t> </a:t>
            </a:r>
          </a:p>
          <a:p>
            <a:r>
              <a:rPr lang="es-PE" dirty="0"/>
              <a:t>Gestión del Alcance del Proyecto: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Planificar el Alcance.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Recopilar Requisitos.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Definir el Alcance.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02612EBC-F1CE-4216-BE56-089CE01FB6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PE" altLang="es-PE" dirty="0"/>
              <a:t>Objetivos de la Sesión:</a:t>
            </a:r>
            <a:endParaRPr lang="es-PE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66A6A4C5-6222-4351-BD22-4A6814AD71C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3316" name="12 Rectángulo">
            <a:extLst>
              <a:ext uri="{FF2B5EF4-FFF2-40B4-BE49-F238E27FC236}">
                <a16:creationId xmlns:a16="http://schemas.microsoft.com/office/drawing/2014/main" id="{C62DD2DC-7250-4BBD-BC88-06130A72E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1027" y="2535238"/>
            <a:ext cx="6381750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PE" altLang="es-PE" sz="2500" dirty="0"/>
              <a:t>Conocer la importancia de la gestión del alcance del proyecto</a:t>
            </a:r>
          </a:p>
        </p:txBody>
      </p:sp>
      <p:sp>
        <p:nvSpPr>
          <p:cNvPr id="13317" name="13 Rectángulo">
            <a:extLst>
              <a:ext uri="{FF2B5EF4-FFF2-40B4-BE49-F238E27FC236}">
                <a16:creationId xmlns:a16="http://schemas.microsoft.com/office/drawing/2014/main" id="{EA91042C-AB32-4CD8-8C86-E12D80411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2140" y="3473451"/>
            <a:ext cx="6381750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PE" altLang="es-PE" sz="2500"/>
              <a:t>Identificar la diferencia entre el alcance del producto y el alcance del proyecto</a:t>
            </a:r>
          </a:p>
        </p:txBody>
      </p:sp>
      <p:sp>
        <p:nvSpPr>
          <p:cNvPr id="13318" name="14 Rectángulo">
            <a:extLst>
              <a:ext uri="{FF2B5EF4-FFF2-40B4-BE49-F238E27FC236}">
                <a16:creationId xmlns:a16="http://schemas.microsoft.com/office/drawing/2014/main" id="{62BD2672-A3C2-4BC4-98C1-493AFE2BE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2140" y="4410076"/>
            <a:ext cx="6381750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PE" altLang="es-PE" sz="2500"/>
              <a:t>Identificar los procesos de gestión de alcance y conocer el detalle de cada uno</a:t>
            </a:r>
          </a:p>
        </p:txBody>
      </p:sp>
      <p:sp>
        <p:nvSpPr>
          <p:cNvPr id="13319" name="15 Rectángulo">
            <a:extLst>
              <a:ext uri="{FF2B5EF4-FFF2-40B4-BE49-F238E27FC236}">
                <a16:creationId xmlns:a16="http://schemas.microsoft.com/office/drawing/2014/main" id="{2E87915F-09FF-4DFF-9CB9-C54F10545C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9440" y="2535239"/>
            <a:ext cx="5508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3000">
                <a:solidFill>
                  <a:srgbClr val="FF0000"/>
                </a:solidFill>
                <a:latin typeface="Berlin Sans FB" panose="020E0602020502020306" pitchFamily="34" charset="0"/>
              </a:rPr>
              <a:t>√</a:t>
            </a:r>
            <a:endParaRPr lang="es-PE" altLang="es-PE" sz="3000">
              <a:solidFill>
                <a:srgbClr val="FF0000"/>
              </a:solidFill>
            </a:endParaRPr>
          </a:p>
        </p:txBody>
      </p:sp>
      <p:sp>
        <p:nvSpPr>
          <p:cNvPr id="13320" name="16 Rectángulo">
            <a:extLst>
              <a:ext uri="{FF2B5EF4-FFF2-40B4-BE49-F238E27FC236}">
                <a16:creationId xmlns:a16="http://schemas.microsoft.com/office/drawing/2014/main" id="{61DC054E-9819-4D1A-A6CB-5E2B7450E3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9440" y="3400425"/>
            <a:ext cx="5508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3000">
                <a:solidFill>
                  <a:srgbClr val="FF0000"/>
                </a:solidFill>
                <a:latin typeface="Berlin Sans FB" panose="020E0602020502020306" pitchFamily="34" charset="0"/>
              </a:rPr>
              <a:t>√</a:t>
            </a:r>
            <a:endParaRPr lang="es-PE" altLang="es-PE" sz="3000">
              <a:solidFill>
                <a:srgbClr val="FF0000"/>
              </a:solidFill>
            </a:endParaRPr>
          </a:p>
        </p:txBody>
      </p:sp>
      <p:sp>
        <p:nvSpPr>
          <p:cNvPr id="13321" name="17 Rectángulo">
            <a:extLst>
              <a:ext uri="{FF2B5EF4-FFF2-40B4-BE49-F238E27FC236}">
                <a16:creationId xmlns:a16="http://schemas.microsoft.com/office/drawing/2014/main" id="{6D211BDE-C168-4C46-9D0B-EE8D269EA9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9440" y="4337050"/>
            <a:ext cx="5508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3000">
                <a:solidFill>
                  <a:srgbClr val="FF0000"/>
                </a:solidFill>
                <a:latin typeface="Berlin Sans FB" panose="020E0602020502020306" pitchFamily="34" charset="0"/>
              </a:rPr>
              <a:t>√</a:t>
            </a:r>
            <a:endParaRPr lang="es-PE" altLang="es-PE" sz="3000">
              <a:solidFill>
                <a:srgbClr val="FF0000"/>
              </a:solidFill>
            </a:endParaRPr>
          </a:p>
        </p:txBody>
      </p:sp>
      <p:pic>
        <p:nvPicPr>
          <p:cNvPr id="13322" name="Picture 2">
            <a:extLst>
              <a:ext uri="{FF2B5EF4-FFF2-40B4-BE49-F238E27FC236}">
                <a16:creationId xmlns:a16="http://schemas.microsoft.com/office/drawing/2014/main" id="{0FD5B16B-42CA-4353-A02A-79C28AE39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" t="11427" r="6004" b="4222"/>
          <a:stretch>
            <a:fillRect/>
          </a:stretch>
        </p:blipFill>
        <p:spPr bwMode="auto">
          <a:xfrm>
            <a:off x="9179782" y="3007946"/>
            <a:ext cx="1443037" cy="154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>
            <a:extLst>
              <a:ext uri="{FF2B5EF4-FFF2-40B4-BE49-F238E27FC236}">
                <a16:creationId xmlns:a16="http://schemas.microsoft.com/office/drawing/2014/main" id="{D4081918-ADDA-4C98-8259-A1B71BFF8DBD}"/>
              </a:ext>
            </a:extLst>
          </p:cNvPr>
          <p:cNvSpPr/>
          <p:nvPr/>
        </p:nvSpPr>
        <p:spPr>
          <a:xfrm>
            <a:off x="1524000" y="5661026"/>
            <a:ext cx="9144000" cy="1196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D20BDF08-1962-4471-8951-7209FB5DC4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altLang="es-PE" dirty="0"/>
              <a:t>El alcance</a:t>
            </a:r>
            <a:endParaRPr lang="es-PE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AF52C72C-378D-4AF9-9BE7-00989215936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14342" name="Picture 2">
            <a:extLst>
              <a:ext uri="{FF2B5EF4-FFF2-40B4-BE49-F238E27FC236}">
                <a16:creationId xmlns:a16="http://schemas.microsoft.com/office/drawing/2014/main" id="{7B9A96FD-5943-4731-8F8D-26C1E5F64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0" t="17188" r="21085" b="4427"/>
          <a:stretch>
            <a:fillRect/>
          </a:stretch>
        </p:blipFill>
        <p:spPr bwMode="auto">
          <a:xfrm>
            <a:off x="2836984" y="2013762"/>
            <a:ext cx="6654434" cy="4600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A1219CA5-3F86-40DA-8DFA-1CE4B83CF5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2510444"/>
            <a:ext cx="7314856" cy="3501454"/>
          </a:xfrm>
        </p:spPr>
        <p:txBody>
          <a:bodyPr/>
          <a:lstStyle/>
          <a:p>
            <a:r>
              <a:rPr lang="es-PE" dirty="0"/>
              <a:t>El alcance del producto se refiere a las características y funciones del producto o servicio. Por ejemplo, queremos producir una computadora portátil que pese menos de 500 gramos, con 1000 </a:t>
            </a:r>
            <a:r>
              <a:rPr lang="es-PE" dirty="0" err="1"/>
              <a:t>Tbyte</a:t>
            </a:r>
            <a:r>
              <a:rPr lang="es-PE" dirty="0"/>
              <a:t> de disco, 40 </a:t>
            </a:r>
            <a:r>
              <a:rPr lang="es-PE" dirty="0" err="1"/>
              <a:t>Tbyte</a:t>
            </a:r>
            <a:r>
              <a:rPr lang="es-PE" dirty="0"/>
              <a:t> de memoria y batería con autonomía para un año.</a:t>
            </a:r>
          </a:p>
          <a:p>
            <a:r>
              <a:rPr lang="es-PE" dirty="0"/>
              <a:t> </a:t>
            </a:r>
          </a:p>
          <a:p>
            <a:r>
              <a:rPr lang="es-PE" dirty="0"/>
              <a:t>Por su parte, el alcance del proyecto consiste en definir todos los procesos y el trabajo necesario para que el producto sea provisto con todas las características y funciones requeridas. Por ejemplo, definir todo el trabajo y los procesos para tener esa computadora en tiempo y forma. </a:t>
            </a:r>
            <a:endParaRPr lang="es-ES" dirty="0"/>
          </a:p>
          <a:p>
            <a:endParaRPr lang="es-PE" dirty="0"/>
          </a:p>
        </p:txBody>
      </p:sp>
      <p:sp>
        <p:nvSpPr>
          <p:cNvPr id="3" name="2 Marcador de contenido">
            <a:extLst>
              <a:ext uri="{FF2B5EF4-FFF2-40B4-BE49-F238E27FC236}">
                <a16:creationId xmlns:a16="http://schemas.microsoft.com/office/drawing/2014/main" id="{C71BE427-313C-4561-BADA-9D39255452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PE" altLang="es-PE" sz="2000" dirty="0"/>
              <a:t>Alcance del proyecto vs. Alcance del producto</a:t>
            </a:r>
            <a:endParaRPr lang="es-ES" sz="2000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54DF56FA-CDC7-40AF-A9CC-228DC251332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15366" name="Picture 2">
            <a:extLst>
              <a:ext uri="{FF2B5EF4-FFF2-40B4-BE49-F238E27FC236}">
                <a16:creationId xmlns:a16="http://schemas.microsoft.com/office/drawing/2014/main" id="{286B2298-4DFF-4094-8382-2D7D18B53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7" t="50000" r="55930" b="20573"/>
          <a:stretch>
            <a:fillRect/>
          </a:stretch>
        </p:blipFill>
        <p:spPr bwMode="auto">
          <a:xfrm>
            <a:off x="8298351" y="1982299"/>
            <a:ext cx="24765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3">
            <a:extLst>
              <a:ext uri="{FF2B5EF4-FFF2-40B4-BE49-F238E27FC236}">
                <a16:creationId xmlns:a16="http://schemas.microsoft.com/office/drawing/2014/main" id="{94609B1B-69B9-4DCD-8FC0-46A767D9F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5" t="18831" r="22025"/>
          <a:stretch>
            <a:fillRect/>
          </a:stretch>
        </p:blipFill>
        <p:spPr bwMode="auto">
          <a:xfrm>
            <a:off x="8455269" y="4301880"/>
            <a:ext cx="2400300" cy="178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4 Tabla">
            <a:extLst>
              <a:ext uri="{FF2B5EF4-FFF2-40B4-BE49-F238E27FC236}">
                <a16:creationId xmlns:a16="http://schemas.microsoft.com/office/drawing/2014/main" id="{B83ED160-8A0D-442B-9743-17EE549066C2}"/>
              </a:ext>
            </a:extLst>
          </p:cNvPr>
          <p:cNvGraphicFramePr>
            <a:graphicFrameLocks noGrp="1"/>
          </p:cNvGraphicFramePr>
          <p:nvPr/>
        </p:nvGraphicFramePr>
        <p:xfrm>
          <a:off x="1640865" y="632314"/>
          <a:ext cx="8891586" cy="5558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2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8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64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1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48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6001">
                <a:tc rowSpan="2">
                  <a:txBody>
                    <a:bodyPr/>
                    <a:lstStyle/>
                    <a:p>
                      <a:r>
                        <a:rPr lang="es-PE" sz="1200" dirty="0"/>
                        <a:t>Áreas</a:t>
                      </a:r>
                      <a:r>
                        <a:rPr lang="es-PE" sz="1200" baseline="0" dirty="0"/>
                        <a:t> de Conocimiento</a:t>
                      </a:r>
                      <a:endParaRPr lang="en-US" sz="1200" dirty="0"/>
                    </a:p>
                  </a:txBody>
                  <a:tcPr marL="91434" marR="91434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Grupo de Procesos</a:t>
                      </a:r>
                      <a:r>
                        <a:rPr lang="es-PE" sz="1200" baseline="0" dirty="0"/>
                        <a:t> de la Dirección de Proyectos</a:t>
                      </a:r>
                      <a:endParaRPr lang="en-US" sz="1200" dirty="0"/>
                    </a:p>
                  </a:txBody>
                  <a:tcPr marL="91434" marR="9143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81">
                <a:tc v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Iniciación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Planificación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Ejecución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Seguimiento y Control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Cierre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1434" marR="9143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8664">
                <a:tc>
                  <a:txBody>
                    <a:bodyPr/>
                    <a:lstStyle/>
                    <a:p>
                      <a:r>
                        <a:rPr lang="es-PE" sz="1200" dirty="0"/>
                        <a:t>Gestión</a:t>
                      </a:r>
                      <a:r>
                        <a:rPr lang="es-PE" sz="1200" baseline="0" dirty="0"/>
                        <a:t> de Integración</a:t>
                      </a:r>
                      <a:endParaRPr lang="en-US" sz="1200" b="1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Desarrollar</a:t>
                      </a:r>
                      <a:r>
                        <a:rPr lang="es-PE" sz="1200" baseline="0" dirty="0"/>
                        <a:t> el Acta de Constitución del Proyecto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Desarrollar el Plan para la Dirección del Proyecto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Dirigir y gestionar la ejecución del proyecto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Monitorear y controlar</a:t>
                      </a:r>
                      <a:r>
                        <a:rPr lang="es-PE" sz="1200" baseline="0" dirty="0"/>
                        <a:t> el trabajo del proyecto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Realizar el control integrado de cambios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Cerrar el proyecto o fase</a:t>
                      </a:r>
                      <a:endParaRPr lang="en-US" sz="1200" dirty="0"/>
                    </a:p>
                  </a:txBody>
                  <a:tcPr marL="91434" marR="9143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793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Alcance</a:t>
                      </a:r>
                      <a:endParaRPr lang="en-US" sz="1200" b="1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</a:t>
                      </a:r>
                      <a:r>
                        <a:rPr lang="es-PE" sz="1200" baseline="0" dirty="0"/>
                        <a:t> del Alcance</a:t>
                      </a:r>
                      <a:endParaRPr lang="es-PE" sz="1200" dirty="0"/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Recopilar Requisitos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Definir el alcance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Crear el EDT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Validar</a:t>
                      </a:r>
                      <a:r>
                        <a:rPr lang="es-PE" sz="1200" baseline="0" dirty="0"/>
                        <a:t> </a:t>
                      </a:r>
                      <a:r>
                        <a:rPr lang="es-PE" sz="1200" dirty="0"/>
                        <a:t>el alcance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el alcance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7276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Tiempo</a:t>
                      </a:r>
                      <a:endParaRPr lang="en-US" sz="1200" b="1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 del Cronograma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Definir</a:t>
                      </a:r>
                      <a:r>
                        <a:rPr lang="es-PE" sz="1200" baseline="0" dirty="0"/>
                        <a:t>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Secuenciar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Estimar los recursos de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Estimar la duración de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Desarrollar el cronograma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el cronograma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2923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Costos</a:t>
                      </a:r>
                      <a:endParaRPr lang="en-US" sz="1200" b="1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 de los Costos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Estimar los costos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Determinar</a:t>
                      </a:r>
                      <a:r>
                        <a:rPr lang="es-PE" sz="1200" baseline="0" dirty="0"/>
                        <a:t> el presupuesto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los costos</a:t>
                      </a:r>
                      <a:endParaRPr lang="en-US" sz="1200" dirty="0"/>
                    </a:p>
                  </a:txBody>
                  <a:tcPr marL="91434" marR="91434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1434" marR="9143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1 Rectángulo redondeado">
            <a:extLst>
              <a:ext uri="{FF2B5EF4-FFF2-40B4-BE49-F238E27FC236}">
                <a16:creationId xmlns:a16="http://schemas.microsoft.com/office/drawing/2014/main" id="{B828CDBB-D816-4448-9F29-D1F20135B9E4}"/>
              </a:ext>
            </a:extLst>
          </p:cNvPr>
          <p:cNvSpPr/>
          <p:nvPr/>
        </p:nvSpPr>
        <p:spPr>
          <a:xfrm>
            <a:off x="1617053" y="2548427"/>
            <a:ext cx="9007475" cy="1152525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2239103-48A0-4440-B623-F52D1A2162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2310938"/>
            <a:ext cx="11247574" cy="3700960"/>
          </a:xfrm>
        </p:spPr>
        <p:txBody>
          <a:bodyPr/>
          <a:lstStyle/>
          <a:p>
            <a:pPr lvl="1"/>
            <a:r>
              <a:rPr lang="es-PE" dirty="0"/>
              <a:t>Incluye los procesos necesarios para garantizar que el proyecto incluya todo el trabajo requerido y sólo el trabajo requerido, para completarlo con éxito</a:t>
            </a:r>
          </a:p>
          <a:p>
            <a:pPr lvl="1"/>
            <a:r>
              <a:rPr lang="es-PE" dirty="0"/>
              <a:t>Alcance del Producto: Propiedades y funciones que caracterizan a un producto, servicio o resultado.</a:t>
            </a:r>
          </a:p>
          <a:p>
            <a:pPr lvl="1"/>
            <a:r>
              <a:rPr lang="es-PE" dirty="0"/>
              <a:t>Alcance del Proyecto: Trabajo que se necesita realizar para entregar un producto, servicio o resultado con las propiedades y funciones especificadas.</a:t>
            </a:r>
          </a:p>
          <a:p>
            <a:endParaRPr lang="es-PE" dirty="0"/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791EFEED-9ED7-4219-8383-747C4EC6A62D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endParaRPr lang="es-PE" dirty="0"/>
          </a:p>
          <a:p>
            <a:endParaRPr lang="en-US" dirty="0"/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BA1A7EAA-84A8-49D4-B82A-4DC58C03E4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21" name="Marcador de texto 11">
            <a:extLst>
              <a:ext uri="{FF2B5EF4-FFF2-40B4-BE49-F238E27FC236}">
                <a16:creationId xmlns:a16="http://schemas.microsoft.com/office/drawing/2014/main" id="{CCB2F08C-904F-45C0-BFDA-29600F3F2499}"/>
              </a:ext>
            </a:extLst>
          </p:cNvPr>
          <p:cNvSpPr txBox="1">
            <a:spLocks/>
          </p:cNvSpPr>
          <p:nvPr/>
        </p:nvSpPr>
        <p:spPr>
          <a:xfrm>
            <a:off x="606369" y="1339579"/>
            <a:ext cx="8166329" cy="4773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>
                <a:solidFill>
                  <a:schemeClr val="tx1"/>
                </a:solidFill>
              </a:rPr>
              <a:t>Gestión del Alcance del Proyecto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>
            <a:extLst>
              <a:ext uri="{FF2B5EF4-FFF2-40B4-BE49-F238E27FC236}">
                <a16:creationId xmlns:a16="http://schemas.microsoft.com/office/drawing/2014/main" id="{C4F3E000-102C-4294-B610-75802815D08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endParaRPr lang="es-PE" altLang="es-PE"/>
          </a:p>
          <a:p>
            <a:endParaRPr lang="en-US" altLang="es-PE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6221457B-8B3F-4A57-AE0E-010513C002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19460" name="445 Grupo">
            <a:extLst>
              <a:ext uri="{FF2B5EF4-FFF2-40B4-BE49-F238E27FC236}">
                <a16:creationId xmlns:a16="http://schemas.microsoft.com/office/drawing/2014/main" id="{C6E19E68-A2F7-4FAF-97FF-28EBE7550F1F}"/>
              </a:ext>
            </a:extLst>
          </p:cNvPr>
          <p:cNvGrpSpPr>
            <a:grpSpLocks/>
          </p:cNvGrpSpPr>
          <p:nvPr/>
        </p:nvGrpSpPr>
        <p:grpSpPr bwMode="auto">
          <a:xfrm>
            <a:off x="2961666" y="1853468"/>
            <a:ext cx="7056437" cy="4379913"/>
            <a:chOff x="1827212" y="1141415"/>
            <a:chExt cx="7335335" cy="4745039"/>
          </a:xfrm>
        </p:grpSpPr>
        <p:grpSp>
          <p:nvGrpSpPr>
            <p:cNvPr id="19461" name="Group 2">
              <a:extLst>
                <a:ext uri="{FF2B5EF4-FFF2-40B4-BE49-F238E27FC236}">
                  <a16:creationId xmlns:a16="http://schemas.microsoft.com/office/drawing/2014/main" id="{884ED930-2AB8-46F7-8E06-43C943FB0A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7212" y="1141415"/>
              <a:ext cx="5089521" cy="4745039"/>
              <a:chOff x="1151" y="719"/>
              <a:chExt cx="3206" cy="2989"/>
            </a:xfrm>
          </p:grpSpPr>
          <p:sp>
            <p:nvSpPr>
              <p:cNvPr id="19463" name="Freeform 3">
                <a:extLst>
                  <a:ext uri="{FF2B5EF4-FFF2-40B4-BE49-F238E27FC236}">
                    <a16:creationId xmlns:a16="http://schemas.microsoft.com/office/drawing/2014/main" id="{FD33E5AC-093E-45FF-AA38-069E14C4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6" y="1109"/>
                <a:ext cx="805" cy="712"/>
              </a:xfrm>
              <a:custGeom>
                <a:avLst/>
                <a:gdLst>
                  <a:gd name="T0" fmla="*/ 686 w 2012"/>
                  <a:gd name="T1" fmla="*/ 712 h 1780"/>
                  <a:gd name="T2" fmla="*/ 8 w 2012"/>
                  <a:gd name="T3" fmla="*/ 712 h 1780"/>
                  <a:gd name="T4" fmla="*/ 11 w 2012"/>
                  <a:gd name="T5" fmla="*/ 708 h 1780"/>
                  <a:gd name="T6" fmla="*/ 16 w 2012"/>
                  <a:gd name="T7" fmla="*/ 694 h 1780"/>
                  <a:gd name="T8" fmla="*/ 22 w 2012"/>
                  <a:gd name="T9" fmla="*/ 677 h 1780"/>
                  <a:gd name="T10" fmla="*/ 29 w 2012"/>
                  <a:gd name="T11" fmla="*/ 658 h 1780"/>
                  <a:gd name="T12" fmla="*/ 37 w 2012"/>
                  <a:gd name="T13" fmla="*/ 635 h 1780"/>
                  <a:gd name="T14" fmla="*/ 45 w 2012"/>
                  <a:gd name="T15" fmla="*/ 613 h 1780"/>
                  <a:gd name="T16" fmla="*/ 53 w 2012"/>
                  <a:gd name="T17" fmla="*/ 589 h 1780"/>
                  <a:gd name="T18" fmla="*/ 62 w 2012"/>
                  <a:gd name="T19" fmla="*/ 566 h 1780"/>
                  <a:gd name="T20" fmla="*/ 70 w 2012"/>
                  <a:gd name="T21" fmla="*/ 542 h 1780"/>
                  <a:gd name="T22" fmla="*/ 78 w 2012"/>
                  <a:gd name="T23" fmla="*/ 521 h 1780"/>
                  <a:gd name="T24" fmla="*/ 85 w 2012"/>
                  <a:gd name="T25" fmla="*/ 500 h 1780"/>
                  <a:gd name="T26" fmla="*/ 92 w 2012"/>
                  <a:gd name="T27" fmla="*/ 482 h 1780"/>
                  <a:gd name="T28" fmla="*/ 96 w 2012"/>
                  <a:gd name="T29" fmla="*/ 467 h 1780"/>
                  <a:gd name="T30" fmla="*/ 100 w 2012"/>
                  <a:gd name="T31" fmla="*/ 456 h 1780"/>
                  <a:gd name="T32" fmla="*/ 103 w 2012"/>
                  <a:gd name="T33" fmla="*/ 448 h 1780"/>
                  <a:gd name="T34" fmla="*/ 104 w 2012"/>
                  <a:gd name="T35" fmla="*/ 446 h 1780"/>
                  <a:gd name="T36" fmla="*/ 0 w 2012"/>
                  <a:gd name="T37" fmla="*/ 397 h 1780"/>
                  <a:gd name="T38" fmla="*/ 80 w 2012"/>
                  <a:gd name="T39" fmla="*/ 0 h 1780"/>
                  <a:gd name="T40" fmla="*/ 491 w 2012"/>
                  <a:gd name="T41" fmla="*/ 81 h 1780"/>
                  <a:gd name="T42" fmla="*/ 805 w 2012"/>
                  <a:gd name="T43" fmla="*/ 205 h 1780"/>
                  <a:gd name="T44" fmla="*/ 662 w 2012"/>
                  <a:gd name="T45" fmla="*/ 296 h 1780"/>
                  <a:gd name="T46" fmla="*/ 686 w 2012"/>
                  <a:gd name="T47" fmla="*/ 712 h 1780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012" h="1780">
                    <a:moveTo>
                      <a:pt x="1714" y="1780"/>
                    </a:moveTo>
                    <a:cubicBezTo>
                      <a:pt x="1150" y="1780"/>
                      <a:pt x="585" y="1780"/>
                      <a:pt x="20" y="1780"/>
                    </a:cubicBezTo>
                    <a:lnTo>
                      <a:pt x="28" y="1771"/>
                    </a:lnTo>
                    <a:lnTo>
                      <a:pt x="41" y="1736"/>
                    </a:lnTo>
                    <a:lnTo>
                      <a:pt x="56" y="1693"/>
                    </a:lnTo>
                    <a:lnTo>
                      <a:pt x="73" y="1644"/>
                    </a:lnTo>
                    <a:lnTo>
                      <a:pt x="92" y="1588"/>
                    </a:lnTo>
                    <a:lnTo>
                      <a:pt x="112" y="1532"/>
                    </a:lnTo>
                    <a:lnTo>
                      <a:pt x="133" y="1473"/>
                    </a:lnTo>
                    <a:lnTo>
                      <a:pt x="154" y="1416"/>
                    </a:lnTo>
                    <a:lnTo>
                      <a:pt x="175" y="1356"/>
                    </a:lnTo>
                    <a:lnTo>
                      <a:pt x="194" y="1302"/>
                    </a:lnTo>
                    <a:lnTo>
                      <a:pt x="212" y="1250"/>
                    </a:lnTo>
                    <a:lnTo>
                      <a:pt x="229" y="1206"/>
                    </a:lnTo>
                    <a:lnTo>
                      <a:pt x="241" y="1168"/>
                    </a:lnTo>
                    <a:lnTo>
                      <a:pt x="251" y="1140"/>
                    </a:lnTo>
                    <a:lnTo>
                      <a:pt x="258" y="1120"/>
                    </a:lnTo>
                    <a:lnTo>
                      <a:pt x="261" y="1116"/>
                    </a:lnTo>
                    <a:lnTo>
                      <a:pt x="0" y="992"/>
                    </a:lnTo>
                    <a:lnTo>
                      <a:pt x="201" y="0"/>
                    </a:lnTo>
                    <a:lnTo>
                      <a:pt x="1227" y="202"/>
                    </a:lnTo>
                    <a:lnTo>
                      <a:pt x="2012" y="513"/>
                    </a:lnTo>
                    <a:lnTo>
                      <a:pt x="1654" y="740"/>
                    </a:lnTo>
                    <a:cubicBezTo>
                      <a:pt x="1671" y="1086"/>
                      <a:pt x="1694" y="1434"/>
                      <a:pt x="1714" y="1780"/>
                    </a:cubicBezTo>
                    <a:close/>
                  </a:path>
                </a:pathLst>
              </a:custGeom>
              <a:solidFill>
                <a:srgbClr val="AFC2AF"/>
              </a:solidFill>
              <a:ln w="12700" cmpd="sng">
                <a:solidFill>
                  <a:srgbClr val="AFC2A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4" name="Freeform 4">
                <a:extLst>
                  <a:ext uri="{FF2B5EF4-FFF2-40B4-BE49-F238E27FC236}">
                    <a16:creationId xmlns:a16="http://schemas.microsoft.com/office/drawing/2014/main" id="{A3111C60-08D3-44D6-BFC0-7C6357105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4" y="1166"/>
                <a:ext cx="644" cy="655"/>
              </a:xfrm>
              <a:custGeom>
                <a:avLst/>
                <a:gdLst>
                  <a:gd name="T0" fmla="*/ 623 w 1609"/>
                  <a:gd name="T1" fmla="*/ 655 h 1636"/>
                  <a:gd name="T2" fmla="*/ 0 w 1609"/>
                  <a:gd name="T3" fmla="*/ 655 h 1636"/>
                  <a:gd name="T4" fmla="*/ 3 w 1609"/>
                  <a:gd name="T5" fmla="*/ 652 h 1636"/>
                  <a:gd name="T6" fmla="*/ 6 w 1609"/>
                  <a:gd name="T7" fmla="*/ 641 h 1636"/>
                  <a:gd name="T8" fmla="*/ 11 w 1609"/>
                  <a:gd name="T9" fmla="*/ 628 h 1636"/>
                  <a:gd name="T10" fmla="*/ 16 w 1609"/>
                  <a:gd name="T11" fmla="*/ 614 h 1636"/>
                  <a:gd name="T12" fmla="*/ 22 w 1609"/>
                  <a:gd name="T13" fmla="*/ 599 h 1636"/>
                  <a:gd name="T14" fmla="*/ 28 w 1609"/>
                  <a:gd name="T15" fmla="*/ 582 h 1636"/>
                  <a:gd name="T16" fmla="*/ 34 w 1609"/>
                  <a:gd name="T17" fmla="*/ 565 h 1636"/>
                  <a:gd name="T18" fmla="*/ 40 w 1609"/>
                  <a:gd name="T19" fmla="*/ 549 h 1636"/>
                  <a:gd name="T20" fmla="*/ 46 w 1609"/>
                  <a:gd name="T21" fmla="*/ 532 h 1636"/>
                  <a:gd name="T22" fmla="*/ 51 w 1609"/>
                  <a:gd name="T23" fmla="*/ 517 h 1636"/>
                  <a:gd name="T24" fmla="*/ 56 w 1609"/>
                  <a:gd name="T25" fmla="*/ 503 h 1636"/>
                  <a:gd name="T26" fmla="*/ 61 w 1609"/>
                  <a:gd name="T27" fmla="*/ 491 h 1636"/>
                  <a:gd name="T28" fmla="*/ 64 w 1609"/>
                  <a:gd name="T29" fmla="*/ 480 h 1636"/>
                  <a:gd name="T30" fmla="*/ 68 w 1609"/>
                  <a:gd name="T31" fmla="*/ 473 h 1636"/>
                  <a:gd name="T32" fmla="*/ 69 w 1609"/>
                  <a:gd name="T33" fmla="*/ 468 h 1636"/>
                  <a:gd name="T34" fmla="*/ 70 w 1609"/>
                  <a:gd name="T35" fmla="*/ 466 h 1636"/>
                  <a:gd name="T36" fmla="*/ 77 w 1609"/>
                  <a:gd name="T37" fmla="*/ 179 h 1636"/>
                  <a:gd name="T38" fmla="*/ 255 w 1609"/>
                  <a:gd name="T39" fmla="*/ 0 h 1636"/>
                  <a:gd name="T40" fmla="*/ 644 w 1609"/>
                  <a:gd name="T41" fmla="*/ 147 h 1636"/>
                  <a:gd name="T42" fmla="*/ 557 w 1609"/>
                  <a:gd name="T43" fmla="*/ 305 h 1636"/>
                  <a:gd name="T44" fmla="*/ 585 w 1609"/>
                  <a:gd name="T45" fmla="*/ 364 h 1636"/>
                  <a:gd name="T46" fmla="*/ 585 w 1609"/>
                  <a:gd name="T47" fmla="*/ 366 h 1636"/>
                  <a:gd name="T48" fmla="*/ 586 w 1609"/>
                  <a:gd name="T49" fmla="*/ 374 h 1636"/>
                  <a:gd name="T50" fmla="*/ 588 w 1609"/>
                  <a:gd name="T51" fmla="*/ 386 h 1636"/>
                  <a:gd name="T52" fmla="*/ 590 w 1609"/>
                  <a:gd name="T53" fmla="*/ 402 h 1636"/>
                  <a:gd name="T54" fmla="*/ 592 w 1609"/>
                  <a:gd name="T55" fmla="*/ 419 h 1636"/>
                  <a:gd name="T56" fmla="*/ 595 w 1609"/>
                  <a:gd name="T57" fmla="*/ 441 h 1636"/>
                  <a:gd name="T58" fmla="*/ 598 w 1609"/>
                  <a:gd name="T59" fmla="*/ 463 h 1636"/>
                  <a:gd name="T60" fmla="*/ 601 w 1609"/>
                  <a:gd name="T61" fmla="*/ 488 h 1636"/>
                  <a:gd name="T62" fmla="*/ 604 w 1609"/>
                  <a:gd name="T63" fmla="*/ 513 h 1636"/>
                  <a:gd name="T64" fmla="*/ 608 w 1609"/>
                  <a:gd name="T65" fmla="*/ 538 h 1636"/>
                  <a:gd name="T66" fmla="*/ 610 w 1609"/>
                  <a:gd name="T67" fmla="*/ 563 h 1636"/>
                  <a:gd name="T68" fmla="*/ 623 w 1609"/>
                  <a:gd name="T69" fmla="*/ 655 h 16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609" h="1636">
                    <a:moveTo>
                      <a:pt x="1557" y="1636"/>
                    </a:moveTo>
                    <a:cubicBezTo>
                      <a:pt x="1038" y="1636"/>
                      <a:pt x="519" y="1636"/>
                      <a:pt x="0" y="1636"/>
                    </a:cubicBezTo>
                    <a:lnTo>
                      <a:pt x="7" y="1629"/>
                    </a:lnTo>
                    <a:lnTo>
                      <a:pt x="16" y="1602"/>
                    </a:lnTo>
                    <a:lnTo>
                      <a:pt x="28" y="1569"/>
                    </a:lnTo>
                    <a:lnTo>
                      <a:pt x="40" y="1533"/>
                    </a:lnTo>
                    <a:lnTo>
                      <a:pt x="55" y="1495"/>
                    </a:lnTo>
                    <a:lnTo>
                      <a:pt x="69" y="1454"/>
                    </a:lnTo>
                    <a:lnTo>
                      <a:pt x="85" y="1412"/>
                    </a:lnTo>
                    <a:lnTo>
                      <a:pt x="100" y="1371"/>
                    </a:lnTo>
                    <a:lnTo>
                      <a:pt x="114" y="1330"/>
                    </a:lnTo>
                    <a:lnTo>
                      <a:pt x="128" y="1292"/>
                    </a:lnTo>
                    <a:lnTo>
                      <a:pt x="140" y="1257"/>
                    </a:lnTo>
                    <a:lnTo>
                      <a:pt x="152" y="1226"/>
                    </a:lnTo>
                    <a:lnTo>
                      <a:pt x="161" y="1200"/>
                    </a:lnTo>
                    <a:lnTo>
                      <a:pt x="169" y="1182"/>
                    </a:lnTo>
                    <a:lnTo>
                      <a:pt x="172" y="1168"/>
                    </a:lnTo>
                    <a:lnTo>
                      <a:pt x="175" y="1165"/>
                    </a:lnTo>
                    <a:lnTo>
                      <a:pt x="193" y="447"/>
                    </a:lnTo>
                    <a:lnTo>
                      <a:pt x="638" y="0"/>
                    </a:lnTo>
                    <a:lnTo>
                      <a:pt x="1609" y="368"/>
                    </a:lnTo>
                    <a:lnTo>
                      <a:pt x="1392" y="763"/>
                    </a:lnTo>
                    <a:lnTo>
                      <a:pt x="1462" y="909"/>
                    </a:lnTo>
                    <a:lnTo>
                      <a:pt x="1462" y="915"/>
                    </a:lnTo>
                    <a:lnTo>
                      <a:pt x="1465" y="934"/>
                    </a:lnTo>
                    <a:lnTo>
                      <a:pt x="1470" y="963"/>
                    </a:lnTo>
                    <a:lnTo>
                      <a:pt x="1474" y="1003"/>
                    </a:lnTo>
                    <a:lnTo>
                      <a:pt x="1479" y="1047"/>
                    </a:lnTo>
                    <a:lnTo>
                      <a:pt x="1486" y="1101"/>
                    </a:lnTo>
                    <a:lnTo>
                      <a:pt x="1494" y="1157"/>
                    </a:lnTo>
                    <a:lnTo>
                      <a:pt x="1502" y="1219"/>
                    </a:lnTo>
                    <a:lnTo>
                      <a:pt x="1509" y="1281"/>
                    </a:lnTo>
                    <a:lnTo>
                      <a:pt x="1518" y="1345"/>
                    </a:lnTo>
                    <a:lnTo>
                      <a:pt x="1525" y="1406"/>
                    </a:lnTo>
                    <a:cubicBezTo>
                      <a:pt x="1538" y="1473"/>
                      <a:pt x="1541" y="1573"/>
                      <a:pt x="1557" y="1636"/>
                    </a:cubicBezTo>
                    <a:close/>
                  </a:path>
                </a:pathLst>
              </a:custGeom>
              <a:solidFill>
                <a:srgbClr val="899A89"/>
              </a:solidFill>
              <a:ln w="12700" cmpd="sng">
                <a:solidFill>
                  <a:srgbClr val="899A8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5" name="Freeform 5">
                <a:extLst>
                  <a:ext uri="{FF2B5EF4-FFF2-40B4-BE49-F238E27FC236}">
                    <a16:creationId xmlns:a16="http://schemas.microsoft.com/office/drawing/2014/main" id="{06209ABF-1B90-42C4-AC3F-5FF3F74D37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6" y="1219"/>
                <a:ext cx="553" cy="602"/>
              </a:xfrm>
              <a:custGeom>
                <a:avLst/>
                <a:gdLst>
                  <a:gd name="T0" fmla="*/ 553 w 1381"/>
                  <a:gd name="T1" fmla="*/ 602 h 1504"/>
                  <a:gd name="T2" fmla="*/ 0 w 1381"/>
                  <a:gd name="T3" fmla="*/ 602 h 1504"/>
                  <a:gd name="T4" fmla="*/ 34 w 1381"/>
                  <a:gd name="T5" fmla="*/ 436 h 1504"/>
                  <a:gd name="T6" fmla="*/ 38 w 1381"/>
                  <a:gd name="T7" fmla="*/ 409 h 1504"/>
                  <a:gd name="T8" fmla="*/ 44 w 1381"/>
                  <a:gd name="T9" fmla="*/ 385 h 1504"/>
                  <a:gd name="T10" fmla="*/ 47 w 1381"/>
                  <a:gd name="T11" fmla="*/ 362 h 1504"/>
                  <a:gd name="T12" fmla="*/ 52 w 1381"/>
                  <a:gd name="T13" fmla="*/ 341 h 1504"/>
                  <a:gd name="T14" fmla="*/ 55 w 1381"/>
                  <a:gd name="T15" fmla="*/ 324 h 1504"/>
                  <a:gd name="T16" fmla="*/ 58 w 1381"/>
                  <a:gd name="T17" fmla="*/ 311 h 1504"/>
                  <a:gd name="T18" fmla="*/ 59 w 1381"/>
                  <a:gd name="T19" fmla="*/ 303 h 1504"/>
                  <a:gd name="T20" fmla="*/ 60 w 1381"/>
                  <a:gd name="T21" fmla="*/ 300 h 1504"/>
                  <a:gd name="T22" fmla="*/ 39 w 1381"/>
                  <a:gd name="T23" fmla="*/ 199 h 1504"/>
                  <a:gd name="T24" fmla="*/ 148 w 1381"/>
                  <a:gd name="T25" fmla="*/ 26 h 1504"/>
                  <a:gd name="T26" fmla="*/ 332 w 1381"/>
                  <a:gd name="T27" fmla="*/ 0 h 1504"/>
                  <a:gd name="T28" fmla="*/ 512 w 1381"/>
                  <a:gd name="T29" fmla="*/ 132 h 1504"/>
                  <a:gd name="T30" fmla="*/ 492 w 1381"/>
                  <a:gd name="T31" fmla="*/ 385 h 1504"/>
                  <a:gd name="T32" fmla="*/ 492 w 1381"/>
                  <a:gd name="T33" fmla="*/ 386 h 1504"/>
                  <a:gd name="T34" fmla="*/ 494 w 1381"/>
                  <a:gd name="T35" fmla="*/ 391 h 1504"/>
                  <a:gd name="T36" fmla="*/ 496 w 1381"/>
                  <a:gd name="T37" fmla="*/ 400 h 1504"/>
                  <a:gd name="T38" fmla="*/ 500 w 1381"/>
                  <a:gd name="T39" fmla="*/ 412 h 1504"/>
                  <a:gd name="T40" fmla="*/ 503 w 1381"/>
                  <a:gd name="T41" fmla="*/ 426 h 1504"/>
                  <a:gd name="T42" fmla="*/ 508 w 1381"/>
                  <a:gd name="T43" fmla="*/ 443 h 1504"/>
                  <a:gd name="T44" fmla="*/ 512 w 1381"/>
                  <a:gd name="T45" fmla="*/ 460 h 1504"/>
                  <a:gd name="T46" fmla="*/ 517 w 1381"/>
                  <a:gd name="T47" fmla="*/ 479 h 1504"/>
                  <a:gd name="T48" fmla="*/ 522 w 1381"/>
                  <a:gd name="T49" fmla="*/ 498 h 1504"/>
                  <a:gd name="T50" fmla="*/ 528 w 1381"/>
                  <a:gd name="T51" fmla="*/ 517 h 1504"/>
                  <a:gd name="T52" fmla="*/ 533 w 1381"/>
                  <a:gd name="T53" fmla="*/ 535 h 1504"/>
                  <a:gd name="T54" fmla="*/ 553 w 1381"/>
                  <a:gd name="T55" fmla="*/ 602 h 1504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381" h="1504">
                    <a:moveTo>
                      <a:pt x="1381" y="1504"/>
                    </a:moveTo>
                    <a:cubicBezTo>
                      <a:pt x="920" y="1504"/>
                      <a:pt x="460" y="1504"/>
                      <a:pt x="0" y="1504"/>
                    </a:cubicBezTo>
                    <a:cubicBezTo>
                      <a:pt x="30" y="1367"/>
                      <a:pt x="53" y="1227"/>
                      <a:pt x="84" y="1090"/>
                    </a:cubicBezTo>
                    <a:lnTo>
                      <a:pt x="96" y="1023"/>
                    </a:lnTo>
                    <a:lnTo>
                      <a:pt x="109" y="961"/>
                    </a:lnTo>
                    <a:lnTo>
                      <a:pt x="118" y="904"/>
                    </a:lnTo>
                    <a:lnTo>
                      <a:pt x="130" y="853"/>
                    </a:lnTo>
                    <a:lnTo>
                      <a:pt x="138" y="810"/>
                    </a:lnTo>
                    <a:lnTo>
                      <a:pt x="145" y="778"/>
                    </a:lnTo>
                    <a:lnTo>
                      <a:pt x="148" y="757"/>
                    </a:lnTo>
                    <a:lnTo>
                      <a:pt x="151" y="750"/>
                    </a:lnTo>
                    <a:lnTo>
                      <a:pt x="97" y="496"/>
                    </a:lnTo>
                    <a:lnTo>
                      <a:pt x="370" y="64"/>
                    </a:lnTo>
                    <a:lnTo>
                      <a:pt x="829" y="0"/>
                    </a:lnTo>
                    <a:lnTo>
                      <a:pt x="1278" y="331"/>
                    </a:lnTo>
                    <a:lnTo>
                      <a:pt x="1228" y="961"/>
                    </a:lnTo>
                    <a:lnTo>
                      <a:pt x="1228" y="964"/>
                    </a:lnTo>
                    <a:lnTo>
                      <a:pt x="1233" y="977"/>
                    </a:lnTo>
                    <a:lnTo>
                      <a:pt x="1239" y="1000"/>
                    </a:lnTo>
                    <a:lnTo>
                      <a:pt x="1248" y="1030"/>
                    </a:lnTo>
                    <a:lnTo>
                      <a:pt x="1256" y="1065"/>
                    </a:lnTo>
                    <a:lnTo>
                      <a:pt x="1268" y="1106"/>
                    </a:lnTo>
                    <a:lnTo>
                      <a:pt x="1279" y="1148"/>
                    </a:lnTo>
                    <a:lnTo>
                      <a:pt x="1292" y="1196"/>
                    </a:lnTo>
                    <a:lnTo>
                      <a:pt x="1304" y="1243"/>
                    </a:lnTo>
                    <a:lnTo>
                      <a:pt x="1318" y="1291"/>
                    </a:lnTo>
                    <a:lnTo>
                      <a:pt x="1330" y="1336"/>
                    </a:lnTo>
                    <a:cubicBezTo>
                      <a:pt x="1345" y="1370"/>
                      <a:pt x="1362" y="1477"/>
                      <a:pt x="1381" y="1504"/>
                    </a:cubicBezTo>
                    <a:close/>
                  </a:path>
                </a:pathLst>
              </a:custGeom>
              <a:solidFill>
                <a:srgbClr val="788578"/>
              </a:solidFill>
              <a:ln w="12700" cmpd="sng">
                <a:solidFill>
                  <a:srgbClr val="78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6" name="Freeform 6">
                <a:extLst>
                  <a:ext uri="{FF2B5EF4-FFF2-40B4-BE49-F238E27FC236}">
                    <a16:creationId xmlns:a16="http://schemas.microsoft.com/office/drawing/2014/main" id="{2AE36F33-71C1-4454-BA13-E932289DE3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1236"/>
                <a:ext cx="486" cy="585"/>
              </a:xfrm>
              <a:custGeom>
                <a:avLst/>
                <a:gdLst>
                  <a:gd name="T0" fmla="*/ 486 w 1214"/>
                  <a:gd name="T1" fmla="*/ 585 h 1463"/>
                  <a:gd name="T2" fmla="*/ 0 w 1214"/>
                  <a:gd name="T3" fmla="*/ 585 h 1463"/>
                  <a:gd name="T4" fmla="*/ 3 w 1214"/>
                  <a:gd name="T5" fmla="*/ 583 h 1463"/>
                  <a:gd name="T6" fmla="*/ 6 w 1214"/>
                  <a:gd name="T7" fmla="*/ 572 h 1463"/>
                  <a:gd name="T8" fmla="*/ 11 w 1214"/>
                  <a:gd name="T9" fmla="*/ 559 h 1463"/>
                  <a:gd name="T10" fmla="*/ 16 w 1214"/>
                  <a:gd name="T11" fmla="*/ 543 h 1463"/>
                  <a:gd name="T12" fmla="*/ 22 w 1214"/>
                  <a:gd name="T13" fmla="*/ 526 h 1463"/>
                  <a:gd name="T14" fmla="*/ 28 w 1214"/>
                  <a:gd name="T15" fmla="*/ 508 h 1463"/>
                  <a:gd name="T16" fmla="*/ 35 w 1214"/>
                  <a:gd name="T17" fmla="*/ 489 h 1463"/>
                  <a:gd name="T18" fmla="*/ 42 w 1214"/>
                  <a:gd name="T19" fmla="*/ 471 h 1463"/>
                  <a:gd name="T20" fmla="*/ 48 w 1214"/>
                  <a:gd name="T21" fmla="*/ 453 h 1463"/>
                  <a:gd name="T22" fmla="*/ 54 w 1214"/>
                  <a:gd name="T23" fmla="*/ 435 h 1463"/>
                  <a:gd name="T24" fmla="*/ 59 w 1214"/>
                  <a:gd name="T25" fmla="*/ 419 h 1463"/>
                  <a:gd name="T26" fmla="*/ 64 w 1214"/>
                  <a:gd name="T27" fmla="*/ 405 h 1463"/>
                  <a:gd name="T28" fmla="*/ 68 w 1214"/>
                  <a:gd name="T29" fmla="*/ 393 h 1463"/>
                  <a:gd name="T30" fmla="*/ 72 w 1214"/>
                  <a:gd name="T31" fmla="*/ 384 h 1463"/>
                  <a:gd name="T32" fmla="*/ 74 w 1214"/>
                  <a:gd name="T33" fmla="*/ 378 h 1463"/>
                  <a:gd name="T34" fmla="*/ 75 w 1214"/>
                  <a:gd name="T35" fmla="*/ 377 h 1463"/>
                  <a:gd name="T36" fmla="*/ 47 w 1214"/>
                  <a:gd name="T37" fmla="*/ 237 h 1463"/>
                  <a:gd name="T38" fmla="*/ 97 w 1214"/>
                  <a:gd name="T39" fmla="*/ 74 h 1463"/>
                  <a:gd name="T40" fmla="*/ 261 w 1214"/>
                  <a:gd name="T41" fmla="*/ 0 h 1463"/>
                  <a:gd name="T42" fmla="*/ 475 w 1214"/>
                  <a:gd name="T43" fmla="*/ 198 h 1463"/>
                  <a:gd name="T44" fmla="*/ 440 w 1214"/>
                  <a:gd name="T45" fmla="*/ 274 h 1463"/>
                  <a:gd name="T46" fmla="*/ 440 w 1214"/>
                  <a:gd name="T47" fmla="*/ 277 h 1463"/>
                  <a:gd name="T48" fmla="*/ 442 w 1214"/>
                  <a:gd name="T49" fmla="*/ 285 h 1463"/>
                  <a:gd name="T50" fmla="*/ 443 w 1214"/>
                  <a:gd name="T51" fmla="*/ 299 h 1463"/>
                  <a:gd name="T52" fmla="*/ 446 w 1214"/>
                  <a:gd name="T53" fmla="*/ 316 h 1463"/>
                  <a:gd name="T54" fmla="*/ 449 w 1214"/>
                  <a:gd name="T55" fmla="*/ 337 h 1463"/>
                  <a:gd name="T56" fmla="*/ 453 w 1214"/>
                  <a:gd name="T57" fmla="*/ 360 h 1463"/>
                  <a:gd name="T58" fmla="*/ 456 w 1214"/>
                  <a:gd name="T59" fmla="*/ 385 h 1463"/>
                  <a:gd name="T60" fmla="*/ 486 w 1214"/>
                  <a:gd name="T61" fmla="*/ 585 h 1463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214" h="1463">
                    <a:moveTo>
                      <a:pt x="1214" y="1463"/>
                    </a:moveTo>
                    <a:cubicBezTo>
                      <a:pt x="809" y="1463"/>
                      <a:pt x="404" y="1463"/>
                      <a:pt x="0" y="1463"/>
                    </a:cubicBezTo>
                    <a:lnTo>
                      <a:pt x="7" y="1457"/>
                    </a:lnTo>
                    <a:lnTo>
                      <a:pt x="16" y="1431"/>
                    </a:lnTo>
                    <a:lnTo>
                      <a:pt x="27" y="1397"/>
                    </a:lnTo>
                    <a:lnTo>
                      <a:pt x="40" y="1359"/>
                    </a:lnTo>
                    <a:lnTo>
                      <a:pt x="55" y="1316"/>
                    </a:lnTo>
                    <a:lnTo>
                      <a:pt x="71" y="1270"/>
                    </a:lnTo>
                    <a:lnTo>
                      <a:pt x="88" y="1223"/>
                    </a:lnTo>
                    <a:lnTo>
                      <a:pt x="105" y="1179"/>
                    </a:lnTo>
                    <a:lnTo>
                      <a:pt x="120" y="1132"/>
                    </a:lnTo>
                    <a:lnTo>
                      <a:pt x="135" y="1089"/>
                    </a:lnTo>
                    <a:lnTo>
                      <a:pt x="148" y="1048"/>
                    </a:lnTo>
                    <a:lnTo>
                      <a:pt x="161" y="1013"/>
                    </a:lnTo>
                    <a:lnTo>
                      <a:pt x="171" y="983"/>
                    </a:lnTo>
                    <a:lnTo>
                      <a:pt x="180" y="961"/>
                    </a:lnTo>
                    <a:lnTo>
                      <a:pt x="186" y="946"/>
                    </a:lnTo>
                    <a:lnTo>
                      <a:pt x="187" y="942"/>
                    </a:lnTo>
                    <a:lnTo>
                      <a:pt x="118" y="593"/>
                    </a:lnTo>
                    <a:lnTo>
                      <a:pt x="243" y="185"/>
                    </a:lnTo>
                    <a:lnTo>
                      <a:pt x="653" y="0"/>
                    </a:lnTo>
                    <a:lnTo>
                      <a:pt x="1186" y="494"/>
                    </a:lnTo>
                    <a:lnTo>
                      <a:pt x="1100" y="686"/>
                    </a:lnTo>
                    <a:lnTo>
                      <a:pt x="1100" y="693"/>
                    </a:lnTo>
                    <a:lnTo>
                      <a:pt x="1103" y="713"/>
                    </a:lnTo>
                    <a:lnTo>
                      <a:pt x="1107" y="747"/>
                    </a:lnTo>
                    <a:lnTo>
                      <a:pt x="1114" y="790"/>
                    </a:lnTo>
                    <a:lnTo>
                      <a:pt x="1122" y="842"/>
                    </a:lnTo>
                    <a:lnTo>
                      <a:pt x="1131" y="901"/>
                    </a:lnTo>
                    <a:lnTo>
                      <a:pt x="1140" y="964"/>
                    </a:lnTo>
                    <a:cubicBezTo>
                      <a:pt x="1165" y="1128"/>
                      <a:pt x="1184" y="1300"/>
                      <a:pt x="1214" y="1463"/>
                    </a:cubicBezTo>
                    <a:close/>
                  </a:path>
                </a:pathLst>
              </a:custGeom>
              <a:solidFill>
                <a:srgbClr val="646F64"/>
              </a:solidFill>
              <a:ln w="12700" cmpd="sng">
                <a:solidFill>
                  <a:srgbClr val="646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7" name="Freeform 7">
                <a:extLst>
                  <a:ext uri="{FF2B5EF4-FFF2-40B4-BE49-F238E27FC236}">
                    <a16:creationId xmlns:a16="http://schemas.microsoft.com/office/drawing/2014/main" id="{41D1206F-A848-44C6-BCA3-BCA67D978B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" y="1251"/>
                <a:ext cx="416" cy="570"/>
              </a:xfrm>
              <a:custGeom>
                <a:avLst/>
                <a:gdLst>
                  <a:gd name="T0" fmla="*/ 416 w 1040"/>
                  <a:gd name="T1" fmla="*/ 570 h 1424"/>
                  <a:gd name="T2" fmla="*/ 0 w 1040"/>
                  <a:gd name="T3" fmla="*/ 570 h 1424"/>
                  <a:gd name="T4" fmla="*/ 4 w 1040"/>
                  <a:gd name="T5" fmla="*/ 566 h 1424"/>
                  <a:gd name="T6" fmla="*/ 11 w 1040"/>
                  <a:gd name="T7" fmla="*/ 554 h 1424"/>
                  <a:gd name="T8" fmla="*/ 18 w 1040"/>
                  <a:gd name="T9" fmla="*/ 540 h 1424"/>
                  <a:gd name="T10" fmla="*/ 26 w 1040"/>
                  <a:gd name="T11" fmla="*/ 524 h 1424"/>
                  <a:gd name="T12" fmla="*/ 35 w 1040"/>
                  <a:gd name="T13" fmla="*/ 506 h 1424"/>
                  <a:gd name="T14" fmla="*/ 45 w 1040"/>
                  <a:gd name="T15" fmla="*/ 488 h 1424"/>
                  <a:gd name="T16" fmla="*/ 64 w 1040"/>
                  <a:gd name="T17" fmla="*/ 451 h 1424"/>
                  <a:gd name="T18" fmla="*/ 114 w 1040"/>
                  <a:gd name="T19" fmla="*/ 358 h 1424"/>
                  <a:gd name="T20" fmla="*/ 50 w 1040"/>
                  <a:gd name="T21" fmla="*/ 313 h 1424"/>
                  <a:gd name="T22" fmla="*/ 66 w 1040"/>
                  <a:gd name="T23" fmla="*/ 117 h 1424"/>
                  <a:gd name="T24" fmla="*/ 167 w 1040"/>
                  <a:gd name="T25" fmla="*/ 56 h 1424"/>
                  <a:gd name="T26" fmla="*/ 206 w 1040"/>
                  <a:gd name="T27" fmla="*/ 0 h 1424"/>
                  <a:gd name="T28" fmla="*/ 332 w 1040"/>
                  <a:gd name="T29" fmla="*/ 80 h 1424"/>
                  <a:gd name="T30" fmla="*/ 413 w 1040"/>
                  <a:gd name="T31" fmla="*/ 177 h 1424"/>
                  <a:gd name="T32" fmla="*/ 382 w 1040"/>
                  <a:gd name="T33" fmla="*/ 361 h 1424"/>
                  <a:gd name="T34" fmla="*/ 411 w 1040"/>
                  <a:gd name="T35" fmla="*/ 395 h 1424"/>
                  <a:gd name="T36" fmla="*/ 411 w 1040"/>
                  <a:gd name="T37" fmla="*/ 402 h 1424"/>
                  <a:gd name="T38" fmla="*/ 411 w 1040"/>
                  <a:gd name="T39" fmla="*/ 409 h 1424"/>
                  <a:gd name="T40" fmla="*/ 411 w 1040"/>
                  <a:gd name="T41" fmla="*/ 420 h 1424"/>
                  <a:gd name="T42" fmla="*/ 412 w 1040"/>
                  <a:gd name="T43" fmla="*/ 432 h 1424"/>
                  <a:gd name="T44" fmla="*/ 412 w 1040"/>
                  <a:gd name="T45" fmla="*/ 446 h 1424"/>
                  <a:gd name="T46" fmla="*/ 413 w 1040"/>
                  <a:gd name="T47" fmla="*/ 460 h 1424"/>
                  <a:gd name="T48" fmla="*/ 416 w 1040"/>
                  <a:gd name="T49" fmla="*/ 570 h 1424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040" h="1424">
                    <a:moveTo>
                      <a:pt x="1040" y="1424"/>
                    </a:moveTo>
                    <a:cubicBezTo>
                      <a:pt x="693" y="1424"/>
                      <a:pt x="346" y="1424"/>
                      <a:pt x="0" y="1424"/>
                    </a:cubicBezTo>
                    <a:lnTo>
                      <a:pt x="10" y="1414"/>
                    </a:lnTo>
                    <a:lnTo>
                      <a:pt x="27" y="1384"/>
                    </a:lnTo>
                    <a:lnTo>
                      <a:pt x="45" y="1348"/>
                    </a:lnTo>
                    <a:lnTo>
                      <a:pt x="66" y="1309"/>
                    </a:lnTo>
                    <a:lnTo>
                      <a:pt x="88" y="1264"/>
                    </a:lnTo>
                    <a:lnTo>
                      <a:pt x="113" y="1220"/>
                    </a:lnTo>
                    <a:lnTo>
                      <a:pt x="161" y="1126"/>
                    </a:lnTo>
                    <a:cubicBezTo>
                      <a:pt x="202" y="1049"/>
                      <a:pt x="240" y="971"/>
                      <a:pt x="284" y="895"/>
                    </a:cubicBezTo>
                    <a:lnTo>
                      <a:pt x="124" y="783"/>
                    </a:lnTo>
                    <a:lnTo>
                      <a:pt x="166" y="292"/>
                    </a:lnTo>
                    <a:lnTo>
                      <a:pt x="418" y="141"/>
                    </a:lnTo>
                    <a:lnTo>
                      <a:pt x="514" y="0"/>
                    </a:lnTo>
                    <a:lnTo>
                      <a:pt x="831" y="201"/>
                    </a:lnTo>
                    <a:lnTo>
                      <a:pt x="1033" y="443"/>
                    </a:lnTo>
                    <a:lnTo>
                      <a:pt x="955" y="902"/>
                    </a:lnTo>
                    <a:lnTo>
                      <a:pt x="1027" y="988"/>
                    </a:lnTo>
                    <a:lnTo>
                      <a:pt x="1027" y="1005"/>
                    </a:lnTo>
                    <a:lnTo>
                      <a:pt x="1028" y="1023"/>
                    </a:lnTo>
                    <a:lnTo>
                      <a:pt x="1028" y="1050"/>
                    </a:lnTo>
                    <a:lnTo>
                      <a:pt x="1029" y="1080"/>
                    </a:lnTo>
                    <a:lnTo>
                      <a:pt x="1030" y="1113"/>
                    </a:lnTo>
                    <a:lnTo>
                      <a:pt x="1032" y="1150"/>
                    </a:lnTo>
                    <a:cubicBezTo>
                      <a:pt x="1035" y="1241"/>
                      <a:pt x="1035" y="1333"/>
                      <a:pt x="1040" y="1424"/>
                    </a:cubicBezTo>
                    <a:close/>
                  </a:path>
                </a:pathLst>
              </a:custGeom>
              <a:solidFill>
                <a:srgbClr val="525C52"/>
              </a:solidFill>
              <a:ln w="12700" cmpd="sng">
                <a:solidFill>
                  <a:srgbClr val="525C5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8" name="Freeform 8">
                <a:extLst>
                  <a:ext uri="{FF2B5EF4-FFF2-40B4-BE49-F238E27FC236}">
                    <a16:creationId xmlns:a16="http://schemas.microsoft.com/office/drawing/2014/main" id="{5D0C0C01-2472-47A0-A58D-B73FB6D24C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1284"/>
                <a:ext cx="368" cy="537"/>
              </a:xfrm>
              <a:custGeom>
                <a:avLst/>
                <a:gdLst>
                  <a:gd name="T0" fmla="*/ 0 w 921"/>
                  <a:gd name="T1" fmla="*/ 537 h 1341"/>
                  <a:gd name="T2" fmla="*/ 344 w 921"/>
                  <a:gd name="T3" fmla="*/ 537 h 1341"/>
                  <a:gd name="T4" fmla="*/ 368 w 921"/>
                  <a:gd name="T5" fmla="*/ 423 h 1341"/>
                  <a:gd name="T6" fmla="*/ 327 w 921"/>
                  <a:gd name="T7" fmla="*/ 288 h 1341"/>
                  <a:gd name="T8" fmla="*/ 354 w 921"/>
                  <a:gd name="T9" fmla="*/ 284 h 1341"/>
                  <a:gd name="T10" fmla="*/ 362 w 921"/>
                  <a:gd name="T11" fmla="*/ 129 h 1341"/>
                  <a:gd name="T12" fmla="*/ 243 w 921"/>
                  <a:gd name="T13" fmla="*/ 42 h 1341"/>
                  <a:gd name="T14" fmla="*/ 251 w 921"/>
                  <a:gd name="T15" fmla="*/ 25 h 1341"/>
                  <a:gd name="T16" fmla="*/ 166 w 921"/>
                  <a:gd name="T17" fmla="*/ 0 h 1341"/>
                  <a:gd name="T18" fmla="*/ 145 w 921"/>
                  <a:gd name="T19" fmla="*/ 58 h 1341"/>
                  <a:gd name="T20" fmla="*/ 47 w 921"/>
                  <a:gd name="T21" fmla="*/ 117 h 1341"/>
                  <a:gd name="T22" fmla="*/ 36 w 921"/>
                  <a:gd name="T23" fmla="*/ 225 h 1341"/>
                  <a:gd name="T24" fmla="*/ 55 w 921"/>
                  <a:gd name="T25" fmla="*/ 294 h 1341"/>
                  <a:gd name="T26" fmla="*/ 117 w 921"/>
                  <a:gd name="T27" fmla="*/ 276 h 1341"/>
                  <a:gd name="T28" fmla="*/ 55 w 921"/>
                  <a:gd name="T29" fmla="*/ 440 h 1341"/>
                  <a:gd name="T30" fmla="*/ 22 w 921"/>
                  <a:gd name="T31" fmla="*/ 463 h 1341"/>
                  <a:gd name="T32" fmla="*/ 0 w 921"/>
                  <a:gd name="T33" fmla="*/ 537 h 134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921" h="1341">
                    <a:moveTo>
                      <a:pt x="0" y="1341"/>
                    </a:moveTo>
                    <a:lnTo>
                      <a:pt x="861" y="1341"/>
                    </a:lnTo>
                    <a:lnTo>
                      <a:pt x="921" y="1057"/>
                    </a:lnTo>
                    <a:lnTo>
                      <a:pt x="819" y="720"/>
                    </a:lnTo>
                    <a:lnTo>
                      <a:pt x="885" y="710"/>
                    </a:lnTo>
                    <a:lnTo>
                      <a:pt x="907" y="321"/>
                    </a:lnTo>
                    <a:lnTo>
                      <a:pt x="609" y="106"/>
                    </a:lnTo>
                    <a:lnTo>
                      <a:pt x="627" y="63"/>
                    </a:lnTo>
                    <a:lnTo>
                      <a:pt x="416" y="0"/>
                    </a:lnTo>
                    <a:lnTo>
                      <a:pt x="362" y="146"/>
                    </a:lnTo>
                    <a:lnTo>
                      <a:pt x="118" y="293"/>
                    </a:lnTo>
                    <a:lnTo>
                      <a:pt x="91" y="563"/>
                    </a:lnTo>
                    <a:lnTo>
                      <a:pt x="138" y="734"/>
                    </a:lnTo>
                    <a:lnTo>
                      <a:pt x="294" y="688"/>
                    </a:lnTo>
                    <a:lnTo>
                      <a:pt x="138" y="1100"/>
                    </a:lnTo>
                    <a:lnTo>
                      <a:pt x="55" y="1155"/>
                    </a:lnTo>
                    <a:lnTo>
                      <a:pt x="0" y="134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69" name="Freeform 9">
                <a:extLst>
                  <a:ext uri="{FF2B5EF4-FFF2-40B4-BE49-F238E27FC236}">
                    <a16:creationId xmlns:a16="http://schemas.microsoft.com/office/drawing/2014/main" id="{837CAE2A-9834-4645-BE7E-BF11A7FDE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8" y="1491"/>
                <a:ext cx="110" cy="330"/>
              </a:xfrm>
              <a:custGeom>
                <a:avLst/>
                <a:gdLst>
                  <a:gd name="T0" fmla="*/ 18 w 273"/>
                  <a:gd name="T1" fmla="*/ 91 h 825"/>
                  <a:gd name="T2" fmla="*/ 16 w 273"/>
                  <a:gd name="T3" fmla="*/ 0 h 825"/>
                  <a:gd name="T4" fmla="*/ 110 w 273"/>
                  <a:gd name="T5" fmla="*/ 184 h 825"/>
                  <a:gd name="T6" fmla="*/ 109 w 273"/>
                  <a:gd name="T7" fmla="*/ 185 h 825"/>
                  <a:gd name="T8" fmla="*/ 107 w 273"/>
                  <a:gd name="T9" fmla="*/ 190 h 825"/>
                  <a:gd name="T10" fmla="*/ 104 w 273"/>
                  <a:gd name="T11" fmla="*/ 196 h 825"/>
                  <a:gd name="T12" fmla="*/ 100 w 273"/>
                  <a:gd name="T13" fmla="*/ 205 h 825"/>
                  <a:gd name="T14" fmla="*/ 94 w 273"/>
                  <a:gd name="T15" fmla="*/ 214 h 825"/>
                  <a:gd name="T16" fmla="*/ 88 w 273"/>
                  <a:gd name="T17" fmla="*/ 226 h 825"/>
                  <a:gd name="T18" fmla="*/ 81 w 273"/>
                  <a:gd name="T19" fmla="*/ 238 h 825"/>
                  <a:gd name="T20" fmla="*/ 75 w 273"/>
                  <a:gd name="T21" fmla="*/ 251 h 825"/>
                  <a:gd name="T22" fmla="*/ 67 w 273"/>
                  <a:gd name="T23" fmla="*/ 265 h 825"/>
                  <a:gd name="T24" fmla="*/ 60 w 273"/>
                  <a:gd name="T25" fmla="*/ 278 h 825"/>
                  <a:gd name="T26" fmla="*/ 54 w 273"/>
                  <a:gd name="T27" fmla="*/ 290 h 825"/>
                  <a:gd name="T28" fmla="*/ 48 w 273"/>
                  <a:gd name="T29" fmla="*/ 302 h 825"/>
                  <a:gd name="T30" fmla="*/ 42 w 273"/>
                  <a:gd name="T31" fmla="*/ 313 h 825"/>
                  <a:gd name="T32" fmla="*/ 37 w 273"/>
                  <a:gd name="T33" fmla="*/ 322 h 825"/>
                  <a:gd name="T34" fmla="*/ 33 w 273"/>
                  <a:gd name="T35" fmla="*/ 330 h 825"/>
                  <a:gd name="T36" fmla="*/ 30 w 273"/>
                  <a:gd name="T37" fmla="*/ 330 h 825"/>
                  <a:gd name="T38" fmla="*/ 0 w 273"/>
                  <a:gd name="T39" fmla="*/ 330 h 825"/>
                  <a:gd name="T40" fmla="*/ 1 w 273"/>
                  <a:gd name="T41" fmla="*/ 330 h 825"/>
                  <a:gd name="T42" fmla="*/ 27 w 273"/>
                  <a:gd name="T43" fmla="*/ 245 h 825"/>
                  <a:gd name="T44" fmla="*/ 31 w 273"/>
                  <a:gd name="T45" fmla="*/ 233 h 825"/>
                  <a:gd name="T46" fmla="*/ 34 w 273"/>
                  <a:gd name="T47" fmla="*/ 222 h 825"/>
                  <a:gd name="T48" fmla="*/ 37 w 273"/>
                  <a:gd name="T49" fmla="*/ 212 h 825"/>
                  <a:gd name="T50" fmla="*/ 40 w 273"/>
                  <a:gd name="T51" fmla="*/ 203 h 825"/>
                  <a:gd name="T52" fmla="*/ 42 w 273"/>
                  <a:gd name="T53" fmla="*/ 197 h 825"/>
                  <a:gd name="T54" fmla="*/ 44 w 273"/>
                  <a:gd name="T55" fmla="*/ 193 h 825"/>
                  <a:gd name="T56" fmla="*/ 44 w 273"/>
                  <a:gd name="T57" fmla="*/ 191 h 825"/>
                  <a:gd name="T58" fmla="*/ 18 w 273"/>
                  <a:gd name="T59" fmla="*/ 91 h 82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73" h="825">
                    <a:moveTo>
                      <a:pt x="44" y="228"/>
                    </a:moveTo>
                    <a:lnTo>
                      <a:pt x="40" y="0"/>
                    </a:lnTo>
                    <a:lnTo>
                      <a:pt x="273" y="460"/>
                    </a:lnTo>
                    <a:lnTo>
                      <a:pt x="271" y="463"/>
                    </a:lnTo>
                    <a:lnTo>
                      <a:pt x="266" y="474"/>
                    </a:lnTo>
                    <a:lnTo>
                      <a:pt x="258" y="489"/>
                    </a:lnTo>
                    <a:lnTo>
                      <a:pt x="247" y="512"/>
                    </a:lnTo>
                    <a:lnTo>
                      <a:pt x="233" y="536"/>
                    </a:lnTo>
                    <a:lnTo>
                      <a:pt x="218" y="565"/>
                    </a:lnTo>
                    <a:lnTo>
                      <a:pt x="201" y="595"/>
                    </a:lnTo>
                    <a:lnTo>
                      <a:pt x="185" y="628"/>
                    </a:lnTo>
                    <a:lnTo>
                      <a:pt x="166" y="662"/>
                    </a:lnTo>
                    <a:lnTo>
                      <a:pt x="150" y="694"/>
                    </a:lnTo>
                    <a:lnTo>
                      <a:pt x="133" y="726"/>
                    </a:lnTo>
                    <a:lnTo>
                      <a:pt x="118" y="756"/>
                    </a:lnTo>
                    <a:lnTo>
                      <a:pt x="103" y="783"/>
                    </a:lnTo>
                    <a:lnTo>
                      <a:pt x="92" y="806"/>
                    </a:lnTo>
                    <a:lnTo>
                      <a:pt x="81" y="824"/>
                    </a:lnTo>
                    <a:lnTo>
                      <a:pt x="74" y="825"/>
                    </a:lnTo>
                    <a:cubicBezTo>
                      <a:pt x="49" y="825"/>
                      <a:pt x="24" y="825"/>
                      <a:pt x="0" y="825"/>
                    </a:cubicBezTo>
                    <a:lnTo>
                      <a:pt x="2" y="825"/>
                    </a:lnTo>
                    <a:cubicBezTo>
                      <a:pt x="24" y="755"/>
                      <a:pt x="45" y="684"/>
                      <a:pt x="67" y="613"/>
                    </a:cubicBezTo>
                    <a:lnTo>
                      <a:pt x="76" y="583"/>
                    </a:lnTo>
                    <a:lnTo>
                      <a:pt x="85" y="555"/>
                    </a:lnTo>
                    <a:lnTo>
                      <a:pt x="93" y="531"/>
                    </a:lnTo>
                    <a:lnTo>
                      <a:pt x="99" y="508"/>
                    </a:lnTo>
                    <a:lnTo>
                      <a:pt x="104" y="493"/>
                    </a:lnTo>
                    <a:lnTo>
                      <a:pt x="108" y="482"/>
                    </a:lnTo>
                    <a:lnTo>
                      <a:pt x="110" y="478"/>
                    </a:lnTo>
                    <a:lnTo>
                      <a:pt x="44" y="228"/>
                    </a:lnTo>
                    <a:close/>
                  </a:path>
                </a:pathLst>
              </a:custGeom>
              <a:solidFill>
                <a:srgbClr val="5C5C71"/>
              </a:solidFill>
              <a:ln w="12700" cmpd="sng">
                <a:solidFill>
                  <a:srgbClr val="5C5C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0" name="Freeform 10">
                <a:extLst>
                  <a:ext uri="{FF2B5EF4-FFF2-40B4-BE49-F238E27FC236}">
                    <a16:creationId xmlns:a16="http://schemas.microsoft.com/office/drawing/2014/main" id="{2FEAE358-AED5-4265-9661-8FE5DD2795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1435"/>
                <a:ext cx="101" cy="386"/>
              </a:xfrm>
              <a:custGeom>
                <a:avLst/>
                <a:gdLst>
                  <a:gd name="T0" fmla="*/ 9 w 251"/>
                  <a:gd name="T1" fmla="*/ 94 h 966"/>
                  <a:gd name="T2" fmla="*/ 9 w 251"/>
                  <a:gd name="T3" fmla="*/ 0 h 966"/>
                  <a:gd name="T4" fmla="*/ 96 w 251"/>
                  <a:gd name="T5" fmla="*/ 209 h 966"/>
                  <a:gd name="T6" fmla="*/ 101 w 251"/>
                  <a:gd name="T7" fmla="*/ 320 h 966"/>
                  <a:gd name="T8" fmla="*/ 101 w 251"/>
                  <a:gd name="T9" fmla="*/ 322 h 966"/>
                  <a:gd name="T10" fmla="*/ 99 w 251"/>
                  <a:gd name="T11" fmla="*/ 324 h 966"/>
                  <a:gd name="T12" fmla="*/ 97 w 251"/>
                  <a:gd name="T13" fmla="*/ 326 h 966"/>
                  <a:gd name="T14" fmla="*/ 94 w 251"/>
                  <a:gd name="T15" fmla="*/ 330 h 966"/>
                  <a:gd name="T16" fmla="*/ 90 w 251"/>
                  <a:gd name="T17" fmla="*/ 334 h 966"/>
                  <a:gd name="T18" fmla="*/ 86 w 251"/>
                  <a:gd name="T19" fmla="*/ 340 h 966"/>
                  <a:gd name="T20" fmla="*/ 82 w 251"/>
                  <a:gd name="T21" fmla="*/ 346 h 966"/>
                  <a:gd name="T22" fmla="*/ 78 w 251"/>
                  <a:gd name="T23" fmla="*/ 352 h 966"/>
                  <a:gd name="T24" fmla="*/ 68 w 251"/>
                  <a:gd name="T25" fmla="*/ 365 h 966"/>
                  <a:gd name="T26" fmla="*/ 64 w 251"/>
                  <a:gd name="T27" fmla="*/ 370 h 966"/>
                  <a:gd name="T28" fmla="*/ 60 w 251"/>
                  <a:gd name="T29" fmla="*/ 376 h 966"/>
                  <a:gd name="T30" fmla="*/ 56 w 251"/>
                  <a:gd name="T31" fmla="*/ 380 h 966"/>
                  <a:gd name="T32" fmla="*/ 53 w 251"/>
                  <a:gd name="T33" fmla="*/ 385 h 966"/>
                  <a:gd name="T34" fmla="*/ 50 w 251"/>
                  <a:gd name="T35" fmla="*/ 386 h 966"/>
                  <a:gd name="T36" fmla="*/ 0 w 251"/>
                  <a:gd name="T37" fmla="*/ 386 h 966"/>
                  <a:gd name="T38" fmla="*/ 1 w 251"/>
                  <a:gd name="T39" fmla="*/ 386 h 966"/>
                  <a:gd name="T40" fmla="*/ 33 w 251"/>
                  <a:gd name="T41" fmla="*/ 318 h 966"/>
                  <a:gd name="T42" fmla="*/ 37 w 251"/>
                  <a:gd name="T43" fmla="*/ 310 h 966"/>
                  <a:gd name="T44" fmla="*/ 41 w 251"/>
                  <a:gd name="T45" fmla="*/ 302 h 966"/>
                  <a:gd name="T46" fmla="*/ 44 w 251"/>
                  <a:gd name="T47" fmla="*/ 294 h 966"/>
                  <a:gd name="T48" fmla="*/ 47 w 251"/>
                  <a:gd name="T49" fmla="*/ 289 h 966"/>
                  <a:gd name="T50" fmla="*/ 49 w 251"/>
                  <a:gd name="T51" fmla="*/ 284 h 966"/>
                  <a:gd name="T52" fmla="*/ 52 w 251"/>
                  <a:gd name="T53" fmla="*/ 281 h 966"/>
                  <a:gd name="T54" fmla="*/ 52 w 251"/>
                  <a:gd name="T55" fmla="*/ 219 h 966"/>
                  <a:gd name="T56" fmla="*/ 9 w 251"/>
                  <a:gd name="T57" fmla="*/ 94 h 96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1" h="966">
                    <a:moveTo>
                      <a:pt x="23" y="235"/>
                    </a:moveTo>
                    <a:lnTo>
                      <a:pt x="23" y="0"/>
                    </a:lnTo>
                    <a:lnTo>
                      <a:pt x="238" y="524"/>
                    </a:lnTo>
                    <a:lnTo>
                      <a:pt x="251" y="802"/>
                    </a:lnTo>
                    <a:lnTo>
                      <a:pt x="250" y="805"/>
                    </a:lnTo>
                    <a:lnTo>
                      <a:pt x="247" y="810"/>
                    </a:lnTo>
                    <a:lnTo>
                      <a:pt x="240" y="817"/>
                    </a:lnTo>
                    <a:lnTo>
                      <a:pt x="233" y="826"/>
                    </a:lnTo>
                    <a:lnTo>
                      <a:pt x="224" y="837"/>
                    </a:lnTo>
                    <a:lnTo>
                      <a:pt x="214" y="852"/>
                    </a:lnTo>
                    <a:lnTo>
                      <a:pt x="203" y="866"/>
                    </a:lnTo>
                    <a:lnTo>
                      <a:pt x="194" y="882"/>
                    </a:lnTo>
                    <a:lnTo>
                      <a:pt x="170" y="913"/>
                    </a:lnTo>
                    <a:lnTo>
                      <a:pt x="159" y="926"/>
                    </a:lnTo>
                    <a:lnTo>
                      <a:pt x="150" y="940"/>
                    </a:lnTo>
                    <a:lnTo>
                      <a:pt x="140" y="952"/>
                    </a:lnTo>
                    <a:lnTo>
                      <a:pt x="131" y="963"/>
                    </a:lnTo>
                    <a:lnTo>
                      <a:pt x="124" y="966"/>
                    </a:lnTo>
                    <a:cubicBezTo>
                      <a:pt x="83" y="966"/>
                      <a:pt x="41" y="966"/>
                      <a:pt x="0" y="966"/>
                    </a:cubicBezTo>
                    <a:lnTo>
                      <a:pt x="3" y="966"/>
                    </a:lnTo>
                    <a:cubicBezTo>
                      <a:pt x="29" y="911"/>
                      <a:pt x="57" y="853"/>
                      <a:pt x="81" y="797"/>
                    </a:cubicBezTo>
                    <a:lnTo>
                      <a:pt x="92" y="776"/>
                    </a:lnTo>
                    <a:lnTo>
                      <a:pt x="101" y="756"/>
                    </a:lnTo>
                    <a:lnTo>
                      <a:pt x="110" y="737"/>
                    </a:lnTo>
                    <a:lnTo>
                      <a:pt x="117" y="722"/>
                    </a:lnTo>
                    <a:lnTo>
                      <a:pt x="123" y="711"/>
                    </a:lnTo>
                    <a:lnTo>
                      <a:pt x="128" y="702"/>
                    </a:lnTo>
                    <a:lnTo>
                      <a:pt x="128" y="547"/>
                    </a:lnTo>
                    <a:lnTo>
                      <a:pt x="23" y="235"/>
                    </a:lnTo>
                    <a:close/>
                  </a:path>
                </a:pathLst>
              </a:custGeom>
              <a:solidFill>
                <a:srgbClr val="8888A8"/>
              </a:solidFill>
              <a:ln w="12700" cmpd="sng">
                <a:solidFill>
                  <a:srgbClr val="8888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1" name="Freeform 11">
                <a:extLst>
                  <a:ext uri="{FF2B5EF4-FFF2-40B4-BE49-F238E27FC236}">
                    <a16:creationId xmlns:a16="http://schemas.microsoft.com/office/drawing/2014/main" id="{510EC829-9C69-422B-B23E-6A09DDEF85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" y="1457"/>
                <a:ext cx="91" cy="364"/>
              </a:xfrm>
              <a:custGeom>
                <a:avLst/>
                <a:gdLst>
                  <a:gd name="T0" fmla="*/ 0 w 228"/>
                  <a:gd name="T1" fmla="*/ 13 h 909"/>
                  <a:gd name="T2" fmla="*/ 16 w 228"/>
                  <a:gd name="T3" fmla="*/ 0 h 909"/>
                  <a:gd name="T4" fmla="*/ 57 w 228"/>
                  <a:gd name="T5" fmla="*/ 84 h 909"/>
                  <a:gd name="T6" fmla="*/ 91 w 228"/>
                  <a:gd name="T7" fmla="*/ 189 h 909"/>
                  <a:gd name="T8" fmla="*/ 89 w 228"/>
                  <a:gd name="T9" fmla="*/ 262 h 909"/>
                  <a:gd name="T10" fmla="*/ 87 w 228"/>
                  <a:gd name="T11" fmla="*/ 266 h 909"/>
                  <a:gd name="T12" fmla="*/ 85 w 228"/>
                  <a:gd name="T13" fmla="*/ 270 h 909"/>
                  <a:gd name="T14" fmla="*/ 83 w 228"/>
                  <a:gd name="T15" fmla="*/ 276 h 909"/>
                  <a:gd name="T16" fmla="*/ 80 w 228"/>
                  <a:gd name="T17" fmla="*/ 283 h 909"/>
                  <a:gd name="T18" fmla="*/ 77 w 228"/>
                  <a:gd name="T19" fmla="*/ 291 h 909"/>
                  <a:gd name="T20" fmla="*/ 75 w 228"/>
                  <a:gd name="T21" fmla="*/ 300 h 909"/>
                  <a:gd name="T22" fmla="*/ 50 w 228"/>
                  <a:gd name="T23" fmla="*/ 364 h 909"/>
                  <a:gd name="T24" fmla="*/ 11 w 228"/>
                  <a:gd name="T25" fmla="*/ 364 h 909"/>
                  <a:gd name="T26" fmla="*/ 11 w 228"/>
                  <a:gd name="T27" fmla="*/ 364 h 909"/>
                  <a:gd name="T28" fmla="*/ 18 w 228"/>
                  <a:gd name="T29" fmla="*/ 336 h 909"/>
                  <a:gd name="T30" fmla="*/ 23 w 228"/>
                  <a:gd name="T31" fmla="*/ 312 h 909"/>
                  <a:gd name="T32" fmla="*/ 42 w 228"/>
                  <a:gd name="T33" fmla="*/ 314 h 909"/>
                  <a:gd name="T34" fmla="*/ 62 w 228"/>
                  <a:gd name="T35" fmla="*/ 210 h 909"/>
                  <a:gd name="T36" fmla="*/ 32 w 228"/>
                  <a:gd name="T37" fmla="*/ 181 h 909"/>
                  <a:gd name="T38" fmla="*/ 0 w 228"/>
                  <a:gd name="T39" fmla="*/ 13 h 90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228" h="909">
                    <a:moveTo>
                      <a:pt x="0" y="33"/>
                    </a:moveTo>
                    <a:lnTo>
                      <a:pt x="40" y="0"/>
                    </a:lnTo>
                    <a:lnTo>
                      <a:pt x="142" y="210"/>
                    </a:lnTo>
                    <a:lnTo>
                      <a:pt x="228" y="471"/>
                    </a:lnTo>
                    <a:lnTo>
                      <a:pt x="223" y="655"/>
                    </a:lnTo>
                    <a:lnTo>
                      <a:pt x="218" y="664"/>
                    </a:lnTo>
                    <a:lnTo>
                      <a:pt x="214" y="674"/>
                    </a:lnTo>
                    <a:lnTo>
                      <a:pt x="208" y="690"/>
                    </a:lnTo>
                    <a:lnTo>
                      <a:pt x="201" y="707"/>
                    </a:lnTo>
                    <a:lnTo>
                      <a:pt x="194" y="727"/>
                    </a:lnTo>
                    <a:lnTo>
                      <a:pt x="187" y="748"/>
                    </a:lnTo>
                    <a:cubicBezTo>
                      <a:pt x="166" y="802"/>
                      <a:pt x="147" y="856"/>
                      <a:pt x="126" y="909"/>
                    </a:cubicBezTo>
                    <a:cubicBezTo>
                      <a:pt x="93" y="909"/>
                      <a:pt x="60" y="909"/>
                      <a:pt x="27" y="909"/>
                    </a:cubicBezTo>
                    <a:lnTo>
                      <a:pt x="28" y="909"/>
                    </a:lnTo>
                    <a:cubicBezTo>
                      <a:pt x="36" y="887"/>
                      <a:pt x="38" y="860"/>
                      <a:pt x="45" y="838"/>
                    </a:cubicBezTo>
                    <a:cubicBezTo>
                      <a:pt x="50" y="814"/>
                      <a:pt x="51" y="802"/>
                      <a:pt x="58" y="778"/>
                    </a:cubicBezTo>
                    <a:lnTo>
                      <a:pt x="104" y="783"/>
                    </a:lnTo>
                    <a:lnTo>
                      <a:pt x="156" y="525"/>
                    </a:lnTo>
                    <a:lnTo>
                      <a:pt x="81" y="453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2" name="Freeform 12">
                <a:extLst>
                  <a:ext uri="{FF2B5EF4-FFF2-40B4-BE49-F238E27FC236}">
                    <a16:creationId xmlns:a16="http://schemas.microsoft.com/office/drawing/2014/main" id="{A3A5E041-2446-4F62-89A6-40C4BA8FA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468"/>
                <a:ext cx="107" cy="353"/>
              </a:xfrm>
              <a:custGeom>
                <a:avLst/>
                <a:gdLst>
                  <a:gd name="T0" fmla="*/ 12 w 268"/>
                  <a:gd name="T1" fmla="*/ 0 h 881"/>
                  <a:gd name="T2" fmla="*/ 84 w 268"/>
                  <a:gd name="T3" fmla="*/ 309 h 881"/>
                  <a:gd name="T4" fmla="*/ 73 w 268"/>
                  <a:gd name="T5" fmla="*/ 352 h 881"/>
                  <a:gd name="T6" fmla="*/ 72 w 268"/>
                  <a:gd name="T7" fmla="*/ 353 h 881"/>
                  <a:gd name="T8" fmla="*/ 60 w 268"/>
                  <a:gd name="T9" fmla="*/ 353 h 881"/>
                  <a:gd name="T10" fmla="*/ 22 w 268"/>
                  <a:gd name="T11" fmla="*/ 353 h 881"/>
                  <a:gd name="T12" fmla="*/ 23 w 268"/>
                  <a:gd name="T13" fmla="*/ 353 h 881"/>
                  <a:gd name="T14" fmla="*/ 25 w 268"/>
                  <a:gd name="T15" fmla="*/ 350 h 881"/>
                  <a:gd name="T16" fmla="*/ 28 w 268"/>
                  <a:gd name="T17" fmla="*/ 344 h 881"/>
                  <a:gd name="T18" fmla="*/ 32 w 268"/>
                  <a:gd name="T19" fmla="*/ 337 h 881"/>
                  <a:gd name="T20" fmla="*/ 35 w 268"/>
                  <a:gd name="T21" fmla="*/ 329 h 881"/>
                  <a:gd name="T22" fmla="*/ 40 w 268"/>
                  <a:gd name="T23" fmla="*/ 320 h 881"/>
                  <a:gd name="T24" fmla="*/ 44 w 268"/>
                  <a:gd name="T25" fmla="*/ 311 h 881"/>
                  <a:gd name="T26" fmla="*/ 48 w 268"/>
                  <a:gd name="T27" fmla="*/ 302 h 881"/>
                  <a:gd name="T28" fmla="*/ 70 w 268"/>
                  <a:gd name="T29" fmla="*/ 255 h 881"/>
                  <a:gd name="T30" fmla="*/ 54 w 268"/>
                  <a:gd name="T31" fmla="*/ 246 h 881"/>
                  <a:gd name="T32" fmla="*/ 74 w 268"/>
                  <a:gd name="T33" fmla="*/ 199 h 881"/>
                  <a:gd name="T34" fmla="*/ 25 w 268"/>
                  <a:gd name="T35" fmla="*/ 114 h 881"/>
                  <a:gd name="T36" fmla="*/ 46 w 268"/>
                  <a:gd name="T37" fmla="*/ 93 h 881"/>
                  <a:gd name="T38" fmla="*/ 0 w 268"/>
                  <a:gd name="T39" fmla="*/ 0 h 881"/>
                  <a:gd name="T40" fmla="*/ 12 w 268"/>
                  <a:gd name="T41" fmla="*/ 0 h 88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68" h="881">
                    <a:moveTo>
                      <a:pt x="30" y="0"/>
                    </a:moveTo>
                    <a:cubicBezTo>
                      <a:pt x="192" y="235"/>
                      <a:pt x="268" y="486"/>
                      <a:pt x="211" y="771"/>
                    </a:cubicBezTo>
                    <a:cubicBezTo>
                      <a:pt x="201" y="811"/>
                      <a:pt x="197" y="840"/>
                      <a:pt x="182" y="879"/>
                    </a:cubicBezTo>
                    <a:lnTo>
                      <a:pt x="180" y="881"/>
                    </a:lnTo>
                    <a:lnTo>
                      <a:pt x="150" y="881"/>
                    </a:lnTo>
                    <a:cubicBezTo>
                      <a:pt x="118" y="881"/>
                      <a:pt x="86" y="881"/>
                      <a:pt x="54" y="881"/>
                    </a:cubicBezTo>
                    <a:lnTo>
                      <a:pt x="57" y="881"/>
                    </a:lnTo>
                    <a:lnTo>
                      <a:pt x="63" y="874"/>
                    </a:lnTo>
                    <a:lnTo>
                      <a:pt x="70" y="859"/>
                    </a:lnTo>
                    <a:lnTo>
                      <a:pt x="79" y="841"/>
                    </a:lnTo>
                    <a:lnTo>
                      <a:pt x="88" y="820"/>
                    </a:lnTo>
                    <a:lnTo>
                      <a:pt x="99" y="799"/>
                    </a:lnTo>
                    <a:lnTo>
                      <a:pt x="109" y="776"/>
                    </a:lnTo>
                    <a:lnTo>
                      <a:pt x="121" y="753"/>
                    </a:lnTo>
                    <a:cubicBezTo>
                      <a:pt x="138" y="713"/>
                      <a:pt x="157" y="675"/>
                      <a:pt x="176" y="637"/>
                    </a:cubicBezTo>
                    <a:lnTo>
                      <a:pt x="135" y="613"/>
                    </a:lnTo>
                    <a:lnTo>
                      <a:pt x="186" y="497"/>
                    </a:lnTo>
                    <a:lnTo>
                      <a:pt x="62" y="284"/>
                    </a:lnTo>
                    <a:lnTo>
                      <a:pt x="114" y="232"/>
                    </a:lnTo>
                    <a:lnTo>
                      <a:pt x="0" y="0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3" name="Freeform 13">
                <a:extLst>
                  <a:ext uri="{FF2B5EF4-FFF2-40B4-BE49-F238E27FC236}">
                    <a16:creationId xmlns:a16="http://schemas.microsoft.com/office/drawing/2014/main" id="{011A6C65-6FC1-44DF-8BEB-3B6871ADA0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1510"/>
                <a:ext cx="154" cy="312"/>
              </a:xfrm>
              <a:custGeom>
                <a:avLst/>
                <a:gdLst>
                  <a:gd name="T0" fmla="*/ 114 w 385"/>
                  <a:gd name="T1" fmla="*/ 29 h 780"/>
                  <a:gd name="T2" fmla="*/ 154 w 385"/>
                  <a:gd name="T3" fmla="*/ 0 h 780"/>
                  <a:gd name="T4" fmla="*/ 145 w 385"/>
                  <a:gd name="T5" fmla="*/ 172 h 780"/>
                  <a:gd name="T6" fmla="*/ 144 w 385"/>
                  <a:gd name="T7" fmla="*/ 174 h 780"/>
                  <a:gd name="T8" fmla="*/ 141 w 385"/>
                  <a:gd name="T9" fmla="*/ 177 h 780"/>
                  <a:gd name="T10" fmla="*/ 136 w 385"/>
                  <a:gd name="T11" fmla="*/ 183 h 780"/>
                  <a:gd name="T12" fmla="*/ 131 w 385"/>
                  <a:gd name="T13" fmla="*/ 191 h 780"/>
                  <a:gd name="T14" fmla="*/ 124 w 385"/>
                  <a:gd name="T15" fmla="*/ 200 h 780"/>
                  <a:gd name="T16" fmla="*/ 116 w 385"/>
                  <a:gd name="T17" fmla="*/ 211 h 780"/>
                  <a:gd name="T18" fmla="*/ 107 w 385"/>
                  <a:gd name="T19" fmla="*/ 222 h 780"/>
                  <a:gd name="T20" fmla="*/ 44 w 385"/>
                  <a:gd name="T21" fmla="*/ 310 h 780"/>
                  <a:gd name="T22" fmla="*/ 0 w 385"/>
                  <a:gd name="T23" fmla="*/ 311 h 780"/>
                  <a:gd name="T24" fmla="*/ 48 w 385"/>
                  <a:gd name="T25" fmla="*/ 207 h 780"/>
                  <a:gd name="T26" fmla="*/ 56 w 385"/>
                  <a:gd name="T27" fmla="*/ 197 h 780"/>
                  <a:gd name="T28" fmla="*/ 70 w 385"/>
                  <a:gd name="T29" fmla="*/ 182 h 780"/>
                  <a:gd name="T30" fmla="*/ 77 w 385"/>
                  <a:gd name="T31" fmla="*/ 177 h 780"/>
                  <a:gd name="T32" fmla="*/ 82 w 385"/>
                  <a:gd name="T33" fmla="*/ 172 h 780"/>
                  <a:gd name="T34" fmla="*/ 86 w 385"/>
                  <a:gd name="T35" fmla="*/ 169 h 780"/>
                  <a:gd name="T36" fmla="*/ 89 w 385"/>
                  <a:gd name="T37" fmla="*/ 167 h 780"/>
                  <a:gd name="T38" fmla="*/ 90 w 385"/>
                  <a:gd name="T39" fmla="*/ 166 h 780"/>
                  <a:gd name="T40" fmla="*/ 114 w 385"/>
                  <a:gd name="T41" fmla="*/ 29 h 780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85" h="780">
                    <a:moveTo>
                      <a:pt x="284" y="73"/>
                    </a:moveTo>
                    <a:lnTo>
                      <a:pt x="385" y="0"/>
                    </a:lnTo>
                    <a:lnTo>
                      <a:pt x="362" y="430"/>
                    </a:lnTo>
                    <a:lnTo>
                      <a:pt x="360" y="434"/>
                    </a:lnTo>
                    <a:lnTo>
                      <a:pt x="352" y="443"/>
                    </a:lnTo>
                    <a:lnTo>
                      <a:pt x="340" y="458"/>
                    </a:lnTo>
                    <a:lnTo>
                      <a:pt x="327" y="478"/>
                    </a:lnTo>
                    <a:lnTo>
                      <a:pt x="309" y="501"/>
                    </a:lnTo>
                    <a:lnTo>
                      <a:pt x="290" y="528"/>
                    </a:lnTo>
                    <a:lnTo>
                      <a:pt x="268" y="555"/>
                    </a:lnTo>
                    <a:cubicBezTo>
                      <a:pt x="218" y="628"/>
                      <a:pt x="162" y="703"/>
                      <a:pt x="109" y="775"/>
                    </a:cubicBezTo>
                    <a:cubicBezTo>
                      <a:pt x="79" y="780"/>
                      <a:pt x="32" y="776"/>
                      <a:pt x="0" y="777"/>
                    </a:cubicBezTo>
                    <a:cubicBezTo>
                      <a:pt x="11" y="684"/>
                      <a:pt x="57" y="587"/>
                      <a:pt x="120" y="517"/>
                    </a:cubicBezTo>
                    <a:lnTo>
                      <a:pt x="139" y="493"/>
                    </a:lnTo>
                    <a:lnTo>
                      <a:pt x="176" y="456"/>
                    </a:lnTo>
                    <a:lnTo>
                      <a:pt x="193" y="442"/>
                    </a:lnTo>
                    <a:lnTo>
                      <a:pt x="205" y="430"/>
                    </a:lnTo>
                    <a:lnTo>
                      <a:pt x="215" y="422"/>
                    </a:lnTo>
                    <a:lnTo>
                      <a:pt x="223" y="418"/>
                    </a:lnTo>
                    <a:lnTo>
                      <a:pt x="225" y="416"/>
                    </a:lnTo>
                    <a:lnTo>
                      <a:pt x="284" y="73"/>
                    </a:lnTo>
                    <a:close/>
                  </a:path>
                </a:pathLst>
              </a:custGeom>
              <a:solidFill>
                <a:srgbClr val="5C5C71"/>
              </a:solidFill>
              <a:ln w="12700" cmpd="sng">
                <a:solidFill>
                  <a:srgbClr val="5C5C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4" name="Freeform 14">
                <a:extLst>
                  <a:ext uri="{FF2B5EF4-FFF2-40B4-BE49-F238E27FC236}">
                    <a16:creationId xmlns:a16="http://schemas.microsoft.com/office/drawing/2014/main" id="{3931AFFD-D7BA-4A35-9641-4106BEC310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2" y="1512"/>
                <a:ext cx="173" cy="309"/>
              </a:xfrm>
              <a:custGeom>
                <a:avLst/>
                <a:gdLst>
                  <a:gd name="T0" fmla="*/ 133 w 431"/>
                  <a:gd name="T1" fmla="*/ 11 h 772"/>
                  <a:gd name="T2" fmla="*/ 173 w 431"/>
                  <a:gd name="T3" fmla="*/ 0 h 772"/>
                  <a:gd name="T4" fmla="*/ 146 w 431"/>
                  <a:gd name="T5" fmla="*/ 207 h 772"/>
                  <a:gd name="T6" fmla="*/ 145 w 431"/>
                  <a:gd name="T7" fmla="*/ 208 h 772"/>
                  <a:gd name="T8" fmla="*/ 142 w 431"/>
                  <a:gd name="T9" fmla="*/ 211 h 772"/>
                  <a:gd name="T10" fmla="*/ 138 w 431"/>
                  <a:gd name="T11" fmla="*/ 215 h 772"/>
                  <a:gd name="T12" fmla="*/ 132 w 431"/>
                  <a:gd name="T13" fmla="*/ 221 h 772"/>
                  <a:gd name="T14" fmla="*/ 126 w 431"/>
                  <a:gd name="T15" fmla="*/ 227 h 772"/>
                  <a:gd name="T16" fmla="*/ 119 w 431"/>
                  <a:gd name="T17" fmla="*/ 235 h 772"/>
                  <a:gd name="T18" fmla="*/ 111 w 431"/>
                  <a:gd name="T19" fmla="*/ 244 h 772"/>
                  <a:gd name="T20" fmla="*/ 50 w 431"/>
                  <a:gd name="T21" fmla="*/ 309 h 772"/>
                  <a:gd name="T22" fmla="*/ 0 w 431"/>
                  <a:gd name="T23" fmla="*/ 309 h 772"/>
                  <a:gd name="T24" fmla="*/ 0 w 431"/>
                  <a:gd name="T25" fmla="*/ 309 h 772"/>
                  <a:gd name="T26" fmla="*/ 1 w 431"/>
                  <a:gd name="T27" fmla="*/ 308 h 772"/>
                  <a:gd name="T28" fmla="*/ 3 w 431"/>
                  <a:gd name="T29" fmla="*/ 305 h 772"/>
                  <a:gd name="T30" fmla="*/ 4 w 431"/>
                  <a:gd name="T31" fmla="*/ 301 h 772"/>
                  <a:gd name="T32" fmla="*/ 5 w 431"/>
                  <a:gd name="T33" fmla="*/ 296 h 772"/>
                  <a:gd name="T34" fmla="*/ 7 w 431"/>
                  <a:gd name="T35" fmla="*/ 292 h 772"/>
                  <a:gd name="T36" fmla="*/ 8 w 431"/>
                  <a:gd name="T37" fmla="*/ 287 h 772"/>
                  <a:gd name="T38" fmla="*/ 11 w 431"/>
                  <a:gd name="T39" fmla="*/ 279 h 772"/>
                  <a:gd name="T40" fmla="*/ 12 w 431"/>
                  <a:gd name="T41" fmla="*/ 275 h 772"/>
                  <a:gd name="T42" fmla="*/ 14 w 431"/>
                  <a:gd name="T43" fmla="*/ 271 h 772"/>
                  <a:gd name="T44" fmla="*/ 15 w 431"/>
                  <a:gd name="T45" fmla="*/ 267 h 772"/>
                  <a:gd name="T46" fmla="*/ 16 w 431"/>
                  <a:gd name="T47" fmla="*/ 265 h 772"/>
                  <a:gd name="T48" fmla="*/ 16 w 431"/>
                  <a:gd name="T49" fmla="*/ 263 h 772"/>
                  <a:gd name="T50" fmla="*/ 17 w 431"/>
                  <a:gd name="T51" fmla="*/ 261 h 772"/>
                  <a:gd name="T52" fmla="*/ 18 w 431"/>
                  <a:gd name="T53" fmla="*/ 261 h 772"/>
                  <a:gd name="T54" fmla="*/ 50 w 431"/>
                  <a:gd name="T55" fmla="*/ 240 h 772"/>
                  <a:gd name="T56" fmla="*/ 45 w 431"/>
                  <a:gd name="T57" fmla="*/ 231 h 772"/>
                  <a:gd name="T58" fmla="*/ 97 w 431"/>
                  <a:gd name="T59" fmla="*/ 183 h 772"/>
                  <a:gd name="T60" fmla="*/ 120 w 431"/>
                  <a:gd name="T61" fmla="*/ 101 h 772"/>
                  <a:gd name="T62" fmla="*/ 107 w 431"/>
                  <a:gd name="T63" fmla="*/ 92 h 772"/>
                  <a:gd name="T64" fmla="*/ 133 w 431"/>
                  <a:gd name="T65" fmla="*/ 11 h 772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431" h="772">
                    <a:moveTo>
                      <a:pt x="332" y="27"/>
                    </a:moveTo>
                    <a:lnTo>
                      <a:pt x="431" y="0"/>
                    </a:lnTo>
                    <a:lnTo>
                      <a:pt x="363" y="518"/>
                    </a:lnTo>
                    <a:lnTo>
                      <a:pt x="361" y="520"/>
                    </a:lnTo>
                    <a:lnTo>
                      <a:pt x="353" y="526"/>
                    </a:lnTo>
                    <a:lnTo>
                      <a:pt x="343" y="537"/>
                    </a:lnTo>
                    <a:lnTo>
                      <a:pt x="330" y="551"/>
                    </a:lnTo>
                    <a:lnTo>
                      <a:pt x="314" y="568"/>
                    </a:lnTo>
                    <a:lnTo>
                      <a:pt x="296" y="588"/>
                    </a:lnTo>
                    <a:lnTo>
                      <a:pt x="277" y="609"/>
                    </a:lnTo>
                    <a:cubicBezTo>
                      <a:pt x="225" y="662"/>
                      <a:pt x="174" y="717"/>
                      <a:pt x="124" y="772"/>
                    </a:cubicBezTo>
                    <a:cubicBezTo>
                      <a:pt x="83" y="772"/>
                      <a:pt x="41" y="772"/>
                      <a:pt x="0" y="772"/>
                    </a:cubicBezTo>
                    <a:lnTo>
                      <a:pt x="1" y="772"/>
                    </a:lnTo>
                    <a:lnTo>
                      <a:pt x="3" y="770"/>
                    </a:lnTo>
                    <a:lnTo>
                      <a:pt x="7" y="761"/>
                    </a:lnTo>
                    <a:lnTo>
                      <a:pt x="10" y="752"/>
                    </a:lnTo>
                    <a:lnTo>
                      <a:pt x="13" y="740"/>
                    </a:lnTo>
                    <a:lnTo>
                      <a:pt x="17" y="730"/>
                    </a:lnTo>
                    <a:lnTo>
                      <a:pt x="21" y="718"/>
                    </a:lnTo>
                    <a:lnTo>
                      <a:pt x="28" y="697"/>
                    </a:lnTo>
                    <a:lnTo>
                      <a:pt x="31" y="686"/>
                    </a:lnTo>
                    <a:lnTo>
                      <a:pt x="34" y="676"/>
                    </a:lnTo>
                    <a:lnTo>
                      <a:pt x="38" y="668"/>
                    </a:lnTo>
                    <a:lnTo>
                      <a:pt x="39" y="661"/>
                    </a:lnTo>
                    <a:lnTo>
                      <a:pt x="41" y="656"/>
                    </a:lnTo>
                    <a:lnTo>
                      <a:pt x="43" y="652"/>
                    </a:lnTo>
                    <a:lnTo>
                      <a:pt x="44" y="651"/>
                    </a:lnTo>
                    <a:lnTo>
                      <a:pt x="125" y="600"/>
                    </a:lnTo>
                    <a:lnTo>
                      <a:pt x="112" y="578"/>
                    </a:lnTo>
                    <a:lnTo>
                      <a:pt x="241" y="458"/>
                    </a:lnTo>
                    <a:lnTo>
                      <a:pt x="300" y="253"/>
                    </a:lnTo>
                    <a:lnTo>
                      <a:pt x="267" y="229"/>
                    </a:lnTo>
                    <a:lnTo>
                      <a:pt x="332" y="27"/>
                    </a:lnTo>
                    <a:close/>
                  </a:path>
                </a:pathLst>
              </a:custGeom>
              <a:solidFill>
                <a:srgbClr val="8888A8"/>
              </a:solidFill>
              <a:ln w="12700" cmpd="sng">
                <a:solidFill>
                  <a:srgbClr val="8888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5" name="Freeform 15">
                <a:extLst>
                  <a:ext uri="{FF2B5EF4-FFF2-40B4-BE49-F238E27FC236}">
                    <a16:creationId xmlns:a16="http://schemas.microsoft.com/office/drawing/2014/main" id="{0D69958C-2389-4F0A-82D2-017A9E0F5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1464"/>
                <a:ext cx="164" cy="357"/>
              </a:xfrm>
              <a:custGeom>
                <a:avLst/>
                <a:gdLst>
                  <a:gd name="T0" fmla="*/ 132 w 410"/>
                  <a:gd name="T1" fmla="*/ 0 h 891"/>
                  <a:gd name="T2" fmla="*/ 164 w 410"/>
                  <a:gd name="T3" fmla="*/ 0 h 891"/>
                  <a:gd name="T4" fmla="*/ 141 w 410"/>
                  <a:gd name="T5" fmla="*/ 242 h 891"/>
                  <a:gd name="T6" fmla="*/ 140 w 410"/>
                  <a:gd name="T7" fmla="*/ 243 h 891"/>
                  <a:gd name="T8" fmla="*/ 138 w 410"/>
                  <a:gd name="T9" fmla="*/ 246 h 891"/>
                  <a:gd name="T10" fmla="*/ 135 w 410"/>
                  <a:gd name="T11" fmla="*/ 251 h 891"/>
                  <a:gd name="T12" fmla="*/ 131 w 410"/>
                  <a:gd name="T13" fmla="*/ 258 h 891"/>
                  <a:gd name="T14" fmla="*/ 126 w 410"/>
                  <a:gd name="T15" fmla="*/ 265 h 891"/>
                  <a:gd name="T16" fmla="*/ 121 w 410"/>
                  <a:gd name="T17" fmla="*/ 274 h 891"/>
                  <a:gd name="T18" fmla="*/ 115 w 410"/>
                  <a:gd name="T19" fmla="*/ 283 h 891"/>
                  <a:gd name="T20" fmla="*/ 69 w 410"/>
                  <a:gd name="T21" fmla="*/ 357 h 891"/>
                  <a:gd name="T22" fmla="*/ 0 w 410"/>
                  <a:gd name="T23" fmla="*/ 357 h 891"/>
                  <a:gd name="T24" fmla="*/ 2 w 410"/>
                  <a:gd name="T25" fmla="*/ 357 h 891"/>
                  <a:gd name="T26" fmla="*/ 15 w 410"/>
                  <a:gd name="T27" fmla="*/ 321 h 891"/>
                  <a:gd name="T28" fmla="*/ 15 w 410"/>
                  <a:gd name="T29" fmla="*/ 321 h 891"/>
                  <a:gd name="T30" fmla="*/ 32 w 410"/>
                  <a:gd name="T31" fmla="*/ 323 h 891"/>
                  <a:gd name="T32" fmla="*/ 50 w 410"/>
                  <a:gd name="T33" fmla="*/ 273 h 891"/>
                  <a:gd name="T34" fmla="*/ 96 w 410"/>
                  <a:gd name="T35" fmla="*/ 244 h 891"/>
                  <a:gd name="T36" fmla="*/ 108 w 410"/>
                  <a:gd name="T37" fmla="*/ 174 h 891"/>
                  <a:gd name="T38" fmla="*/ 132 w 410"/>
                  <a:gd name="T39" fmla="*/ 0 h 891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410" h="891">
                    <a:moveTo>
                      <a:pt x="331" y="0"/>
                    </a:moveTo>
                    <a:lnTo>
                      <a:pt x="410" y="0"/>
                    </a:lnTo>
                    <a:lnTo>
                      <a:pt x="353" y="604"/>
                    </a:lnTo>
                    <a:lnTo>
                      <a:pt x="351" y="607"/>
                    </a:lnTo>
                    <a:lnTo>
                      <a:pt x="346" y="615"/>
                    </a:lnTo>
                    <a:lnTo>
                      <a:pt x="338" y="626"/>
                    </a:lnTo>
                    <a:lnTo>
                      <a:pt x="328" y="643"/>
                    </a:lnTo>
                    <a:lnTo>
                      <a:pt x="315" y="662"/>
                    </a:lnTo>
                    <a:lnTo>
                      <a:pt x="302" y="683"/>
                    </a:lnTo>
                    <a:lnTo>
                      <a:pt x="288" y="706"/>
                    </a:lnTo>
                    <a:cubicBezTo>
                      <a:pt x="250" y="768"/>
                      <a:pt x="210" y="830"/>
                      <a:pt x="172" y="891"/>
                    </a:cubicBezTo>
                    <a:cubicBezTo>
                      <a:pt x="115" y="891"/>
                      <a:pt x="57" y="891"/>
                      <a:pt x="0" y="891"/>
                    </a:cubicBezTo>
                    <a:lnTo>
                      <a:pt x="4" y="891"/>
                    </a:lnTo>
                    <a:cubicBezTo>
                      <a:pt x="14" y="861"/>
                      <a:pt x="27" y="831"/>
                      <a:pt x="37" y="801"/>
                    </a:cubicBezTo>
                    <a:lnTo>
                      <a:pt x="38" y="801"/>
                    </a:lnTo>
                    <a:lnTo>
                      <a:pt x="79" y="806"/>
                    </a:lnTo>
                    <a:lnTo>
                      <a:pt x="124" y="682"/>
                    </a:lnTo>
                    <a:lnTo>
                      <a:pt x="240" y="609"/>
                    </a:lnTo>
                    <a:lnTo>
                      <a:pt x="271" y="435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6" name="Freeform 16">
                <a:extLst>
                  <a:ext uri="{FF2B5EF4-FFF2-40B4-BE49-F238E27FC236}">
                    <a16:creationId xmlns:a16="http://schemas.microsoft.com/office/drawing/2014/main" id="{930C40F1-8CEF-418C-9C7D-92EC473558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4" y="1471"/>
                <a:ext cx="137" cy="351"/>
              </a:xfrm>
              <a:custGeom>
                <a:avLst/>
                <a:gdLst>
                  <a:gd name="T0" fmla="*/ 137 w 341"/>
                  <a:gd name="T1" fmla="*/ 2 h 878"/>
                  <a:gd name="T2" fmla="*/ 121 w 341"/>
                  <a:gd name="T3" fmla="*/ 228 h 878"/>
                  <a:gd name="T4" fmla="*/ 121 w 341"/>
                  <a:gd name="T5" fmla="*/ 229 h 878"/>
                  <a:gd name="T6" fmla="*/ 116 w 341"/>
                  <a:gd name="T7" fmla="*/ 237 h 878"/>
                  <a:gd name="T8" fmla="*/ 112 w 341"/>
                  <a:gd name="T9" fmla="*/ 244 h 878"/>
                  <a:gd name="T10" fmla="*/ 107 w 341"/>
                  <a:gd name="T11" fmla="*/ 252 h 878"/>
                  <a:gd name="T12" fmla="*/ 102 w 341"/>
                  <a:gd name="T13" fmla="*/ 261 h 878"/>
                  <a:gd name="T14" fmla="*/ 97 w 341"/>
                  <a:gd name="T15" fmla="*/ 270 h 878"/>
                  <a:gd name="T16" fmla="*/ 55 w 341"/>
                  <a:gd name="T17" fmla="*/ 349 h 878"/>
                  <a:gd name="T18" fmla="*/ 29 w 341"/>
                  <a:gd name="T19" fmla="*/ 350 h 878"/>
                  <a:gd name="T20" fmla="*/ 0 w 341"/>
                  <a:gd name="T21" fmla="*/ 350 h 878"/>
                  <a:gd name="T22" fmla="*/ 1 w 341"/>
                  <a:gd name="T23" fmla="*/ 350 h 878"/>
                  <a:gd name="T24" fmla="*/ 17 w 341"/>
                  <a:gd name="T25" fmla="*/ 313 h 878"/>
                  <a:gd name="T26" fmla="*/ 19 w 341"/>
                  <a:gd name="T27" fmla="*/ 307 h 878"/>
                  <a:gd name="T28" fmla="*/ 22 w 341"/>
                  <a:gd name="T29" fmla="*/ 302 h 878"/>
                  <a:gd name="T30" fmla="*/ 23 w 341"/>
                  <a:gd name="T31" fmla="*/ 297 h 878"/>
                  <a:gd name="T32" fmla="*/ 27 w 341"/>
                  <a:gd name="T33" fmla="*/ 289 h 878"/>
                  <a:gd name="T34" fmla="*/ 28 w 341"/>
                  <a:gd name="T35" fmla="*/ 287 h 878"/>
                  <a:gd name="T36" fmla="*/ 28 w 341"/>
                  <a:gd name="T37" fmla="*/ 285 h 878"/>
                  <a:gd name="T38" fmla="*/ 29 w 341"/>
                  <a:gd name="T39" fmla="*/ 285 h 878"/>
                  <a:gd name="T40" fmla="*/ 38 w 341"/>
                  <a:gd name="T41" fmla="*/ 312 h 878"/>
                  <a:gd name="T42" fmla="*/ 60 w 341"/>
                  <a:gd name="T43" fmla="*/ 255 h 878"/>
                  <a:gd name="T44" fmla="*/ 97 w 341"/>
                  <a:gd name="T45" fmla="*/ 239 h 878"/>
                  <a:gd name="T46" fmla="*/ 93 w 341"/>
                  <a:gd name="T47" fmla="*/ 155 h 878"/>
                  <a:gd name="T48" fmla="*/ 108 w 341"/>
                  <a:gd name="T49" fmla="*/ 120 h 878"/>
                  <a:gd name="T50" fmla="*/ 119 w 341"/>
                  <a:gd name="T51" fmla="*/ 0 h 878"/>
                  <a:gd name="T52" fmla="*/ 137 w 341"/>
                  <a:gd name="T53" fmla="*/ 2 h 87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341" h="878">
                    <a:moveTo>
                      <a:pt x="341" y="6"/>
                    </a:moveTo>
                    <a:lnTo>
                      <a:pt x="301" y="571"/>
                    </a:lnTo>
                    <a:lnTo>
                      <a:pt x="300" y="572"/>
                    </a:lnTo>
                    <a:lnTo>
                      <a:pt x="289" y="594"/>
                    </a:lnTo>
                    <a:lnTo>
                      <a:pt x="279" y="610"/>
                    </a:lnTo>
                    <a:lnTo>
                      <a:pt x="267" y="630"/>
                    </a:lnTo>
                    <a:lnTo>
                      <a:pt x="255" y="652"/>
                    </a:lnTo>
                    <a:lnTo>
                      <a:pt x="242" y="676"/>
                    </a:lnTo>
                    <a:cubicBezTo>
                      <a:pt x="210" y="742"/>
                      <a:pt x="170" y="807"/>
                      <a:pt x="138" y="873"/>
                    </a:cubicBezTo>
                    <a:cubicBezTo>
                      <a:pt x="126" y="878"/>
                      <a:pt x="87" y="874"/>
                      <a:pt x="71" y="876"/>
                    </a:cubicBezTo>
                    <a:cubicBezTo>
                      <a:pt x="48" y="876"/>
                      <a:pt x="24" y="876"/>
                      <a:pt x="0" y="876"/>
                    </a:cubicBezTo>
                    <a:lnTo>
                      <a:pt x="3" y="876"/>
                    </a:lnTo>
                    <a:cubicBezTo>
                      <a:pt x="19" y="846"/>
                      <a:pt x="27" y="811"/>
                      <a:pt x="43" y="783"/>
                    </a:cubicBezTo>
                    <a:lnTo>
                      <a:pt x="48" y="769"/>
                    </a:lnTo>
                    <a:lnTo>
                      <a:pt x="54" y="756"/>
                    </a:lnTo>
                    <a:lnTo>
                      <a:pt x="58" y="744"/>
                    </a:lnTo>
                    <a:lnTo>
                      <a:pt x="66" y="724"/>
                    </a:lnTo>
                    <a:lnTo>
                      <a:pt x="69" y="717"/>
                    </a:lnTo>
                    <a:lnTo>
                      <a:pt x="69" y="714"/>
                    </a:lnTo>
                    <a:lnTo>
                      <a:pt x="71" y="712"/>
                    </a:lnTo>
                    <a:lnTo>
                      <a:pt x="94" y="781"/>
                    </a:lnTo>
                    <a:lnTo>
                      <a:pt x="150" y="639"/>
                    </a:lnTo>
                    <a:lnTo>
                      <a:pt x="241" y="598"/>
                    </a:lnTo>
                    <a:lnTo>
                      <a:pt x="232" y="387"/>
                    </a:lnTo>
                    <a:lnTo>
                      <a:pt x="268" y="301"/>
                    </a:lnTo>
                    <a:lnTo>
                      <a:pt x="296" y="0"/>
                    </a:lnTo>
                    <a:lnTo>
                      <a:pt x="341" y="6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7" name="Freeform 17">
                <a:extLst>
                  <a:ext uri="{FF2B5EF4-FFF2-40B4-BE49-F238E27FC236}">
                    <a16:creationId xmlns:a16="http://schemas.microsoft.com/office/drawing/2014/main" id="{9F335B90-EC20-49B9-8A3D-EC5DC1901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2" y="1524"/>
                <a:ext cx="41" cy="43"/>
              </a:xfrm>
              <a:custGeom>
                <a:avLst/>
                <a:gdLst>
                  <a:gd name="T0" fmla="*/ 14 w 101"/>
                  <a:gd name="T1" fmla="*/ 1 h 105"/>
                  <a:gd name="T2" fmla="*/ 0 w 101"/>
                  <a:gd name="T3" fmla="*/ 11 h 105"/>
                  <a:gd name="T4" fmla="*/ 3 w 101"/>
                  <a:gd name="T5" fmla="*/ 30 h 105"/>
                  <a:gd name="T6" fmla="*/ 8 w 101"/>
                  <a:gd name="T7" fmla="*/ 30 h 105"/>
                  <a:gd name="T8" fmla="*/ 8 w 101"/>
                  <a:gd name="T9" fmla="*/ 20 h 105"/>
                  <a:gd name="T10" fmla="*/ 13 w 101"/>
                  <a:gd name="T11" fmla="*/ 21 h 105"/>
                  <a:gd name="T12" fmla="*/ 15 w 101"/>
                  <a:gd name="T13" fmla="*/ 43 h 105"/>
                  <a:gd name="T14" fmla="*/ 21 w 101"/>
                  <a:gd name="T15" fmla="*/ 42 h 105"/>
                  <a:gd name="T16" fmla="*/ 21 w 101"/>
                  <a:gd name="T17" fmla="*/ 34 h 105"/>
                  <a:gd name="T18" fmla="*/ 24 w 101"/>
                  <a:gd name="T19" fmla="*/ 33 h 105"/>
                  <a:gd name="T20" fmla="*/ 26 w 101"/>
                  <a:gd name="T21" fmla="*/ 40 h 105"/>
                  <a:gd name="T22" fmla="*/ 32 w 101"/>
                  <a:gd name="T23" fmla="*/ 37 h 105"/>
                  <a:gd name="T24" fmla="*/ 33 w 101"/>
                  <a:gd name="T25" fmla="*/ 30 h 105"/>
                  <a:gd name="T26" fmla="*/ 41 w 101"/>
                  <a:gd name="T27" fmla="*/ 25 h 105"/>
                  <a:gd name="T28" fmla="*/ 40 w 101"/>
                  <a:gd name="T29" fmla="*/ 0 h 105"/>
                  <a:gd name="T30" fmla="*/ 14 w 101"/>
                  <a:gd name="T31" fmla="*/ 1 h 105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01" h="105">
                    <a:moveTo>
                      <a:pt x="34" y="3"/>
                    </a:moveTo>
                    <a:lnTo>
                      <a:pt x="0" y="27"/>
                    </a:lnTo>
                    <a:lnTo>
                      <a:pt x="8" y="74"/>
                    </a:lnTo>
                    <a:lnTo>
                      <a:pt x="20" y="74"/>
                    </a:lnTo>
                    <a:lnTo>
                      <a:pt x="20" y="50"/>
                    </a:lnTo>
                    <a:lnTo>
                      <a:pt x="31" y="52"/>
                    </a:lnTo>
                    <a:lnTo>
                      <a:pt x="38" y="105"/>
                    </a:lnTo>
                    <a:lnTo>
                      <a:pt x="52" y="103"/>
                    </a:lnTo>
                    <a:lnTo>
                      <a:pt x="52" y="83"/>
                    </a:lnTo>
                    <a:lnTo>
                      <a:pt x="60" y="81"/>
                    </a:lnTo>
                    <a:lnTo>
                      <a:pt x="63" y="98"/>
                    </a:lnTo>
                    <a:lnTo>
                      <a:pt x="79" y="91"/>
                    </a:lnTo>
                    <a:lnTo>
                      <a:pt x="82" y="73"/>
                    </a:lnTo>
                    <a:lnTo>
                      <a:pt x="101" y="60"/>
                    </a:lnTo>
                    <a:lnTo>
                      <a:pt x="99" y="0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FFCC80"/>
              </a:solidFill>
              <a:ln w="12700" cmpd="sng">
                <a:solidFill>
                  <a:srgbClr val="FFCC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8" name="Freeform 18">
                <a:extLst>
                  <a:ext uri="{FF2B5EF4-FFF2-40B4-BE49-F238E27FC236}">
                    <a16:creationId xmlns:a16="http://schemas.microsoft.com/office/drawing/2014/main" id="{3B1E21F6-3581-409A-B2B5-DBCE932A0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3" y="1370"/>
                <a:ext cx="83" cy="161"/>
              </a:xfrm>
              <a:custGeom>
                <a:avLst/>
                <a:gdLst>
                  <a:gd name="T0" fmla="*/ 13 w 206"/>
                  <a:gd name="T1" fmla="*/ 0 h 403"/>
                  <a:gd name="T2" fmla="*/ 0 w 206"/>
                  <a:gd name="T3" fmla="*/ 63 h 403"/>
                  <a:gd name="T4" fmla="*/ 52 w 206"/>
                  <a:gd name="T5" fmla="*/ 84 h 403"/>
                  <a:gd name="T6" fmla="*/ 52 w 206"/>
                  <a:gd name="T7" fmla="*/ 161 h 403"/>
                  <a:gd name="T8" fmla="*/ 64 w 206"/>
                  <a:gd name="T9" fmla="*/ 161 h 403"/>
                  <a:gd name="T10" fmla="*/ 83 w 206"/>
                  <a:gd name="T11" fmla="*/ 74 h 403"/>
                  <a:gd name="T12" fmla="*/ 13 w 206"/>
                  <a:gd name="T13" fmla="*/ 0 h 40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06" h="403">
                    <a:moveTo>
                      <a:pt x="32" y="0"/>
                    </a:moveTo>
                    <a:lnTo>
                      <a:pt x="0" y="158"/>
                    </a:lnTo>
                    <a:lnTo>
                      <a:pt x="130" y="211"/>
                    </a:lnTo>
                    <a:lnTo>
                      <a:pt x="128" y="403"/>
                    </a:lnTo>
                    <a:lnTo>
                      <a:pt x="159" y="403"/>
                    </a:lnTo>
                    <a:lnTo>
                      <a:pt x="206" y="18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79" name="Freeform 19">
                <a:extLst>
                  <a:ext uri="{FF2B5EF4-FFF2-40B4-BE49-F238E27FC236}">
                    <a16:creationId xmlns:a16="http://schemas.microsoft.com/office/drawing/2014/main" id="{F1C8AEB2-5248-45F2-86B2-2453BF97B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0" y="1360"/>
                <a:ext cx="83" cy="171"/>
              </a:xfrm>
              <a:custGeom>
                <a:avLst/>
                <a:gdLst>
                  <a:gd name="T0" fmla="*/ 13 w 207"/>
                  <a:gd name="T1" fmla="*/ 0 h 428"/>
                  <a:gd name="T2" fmla="*/ 83 w 207"/>
                  <a:gd name="T3" fmla="*/ 80 h 428"/>
                  <a:gd name="T4" fmla="*/ 62 w 207"/>
                  <a:gd name="T5" fmla="*/ 171 h 428"/>
                  <a:gd name="T6" fmla="*/ 54 w 207"/>
                  <a:gd name="T7" fmla="*/ 169 h 428"/>
                  <a:gd name="T8" fmla="*/ 61 w 207"/>
                  <a:gd name="T9" fmla="*/ 109 h 428"/>
                  <a:gd name="T10" fmla="*/ 65 w 207"/>
                  <a:gd name="T11" fmla="*/ 111 h 428"/>
                  <a:gd name="T12" fmla="*/ 68 w 207"/>
                  <a:gd name="T13" fmla="*/ 86 h 428"/>
                  <a:gd name="T14" fmla="*/ 38 w 207"/>
                  <a:gd name="T15" fmla="*/ 68 h 428"/>
                  <a:gd name="T16" fmla="*/ 47 w 207"/>
                  <a:gd name="T17" fmla="*/ 57 h 428"/>
                  <a:gd name="T18" fmla="*/ 0 w 207"/>
                  <a:gd name="T19" fmla="*/ 22 h 428"/>
                  <a:gd name="T20" fmla="*/ 13 w 207"/>
                  <a:gd name="T21" fmla="*/ 0 h 42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07" h="428">
                    <a:moveTo>
                      <a:pt x="33" y="0"/>
                    </a:moveTo>
                    <a:lnTo>
                      <a:pt x="207" y="199"/>
                    </a:lnTo>
                    <a:lnTo>
                      <a:pt x="154" y="428"/>
                    </a:lnTo>
                    <a:lnTo>
                      <a:pt x="134" y="424"/>
                    </a:lnTo>
                    <a:lnTo>
                      <a:pt x="151" y="272"/>
                    </a:lnTo>
                    <a:lnTo>
                      <a:pt x="161" y="277"/>
                    </a:lnTo>
                    <a:lnTo>
                      <a:pt x="169" y="216"/>
                    </a:lnTo>
                    <a:lnTo>
                      <a:pt x="94" y="169"/>
                    </a:lnTo>
                    <a:lnTo>
                      <a:pt x="116" y="142"/>
                    </a:lnTo>
                    <a:lnTo>
                      <a:pt x="0" y="5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0" name="Freeform 20">
                <a:extLst>
                  <a:ext uri="{FF2B5EF4-FFF2-40B4-BE49-F238E27FC236}">
                    <a16:creationId xmlns:a16="http://schemas.microsoft.com/office/drawing/2014/main" id="{9403B735-8E40-48B2-9C23-77076DD936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3" y="1419"/>
                <a:ext cx="61" cy="113"/>
              </a:xfrm>
              <a:custGeom>
                <a:avLst/>
                <a:gdLst>
                  <a:gd name="T0" fmla="*/ 0 w 151"/>
                  <a:gd name="T1" fmla="*/ 0 h 282"/>
                  <a:gd name="T2" fmla="*/ 61 w 151"/>
                  <a:gd name="T3" fmla="*/ 29 h 282"/>
                  <a:gd name="T4" fmla="*/ 54 w 151"/>
                  <a:gd name="T5" fmla="*/ 113 h 282"/>
                  <a:gd name="T6" fmla="*/ 46 w 151"/>
                  <a:gd name="T7" fmla="*/ 111 h 282"/>
                  <a:gd name="T8" fmla="*/ 43 w 151"/>
                  <a:gd name="T9" fmla="*/ 47 h 282"/>
                  <a:gd name="T10" fmla="*/ 0 w 151"/>
                  <a:gd name="T11" fmla="*/ 18 h 282"/>
                  <a:gd name="T12" fmla="*/ 0 w 151"/>
                  <a:gd name="T13" fmla="*/ 0 h 2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1" h="282">
                    <a:moveTo>
                      <a:pt x="0" y="0"/>
                    </a:moveTo>
                    <a:lnTo>
                      <a:pt x="151" y="73"/>
                    </a:lnTo>
                    <a:lnTo>
                      <a:pt x="134" y="282"/>
                    </a:lnTo>
                    <a:lnTo>
                      <a:pt x="113" y="277"/>
                    </a:lnTo>
                    <a:lnTo>
                      <a:pt x="106" y="118"/>
                    </a:lnTo>
                    <a:lnTo>
                      <a:pt x="0" y="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888A8"/>
              </a:solidFill>
              <a:ln w="12700" cmpd="sng">
                <a:solidFill>
                  <a:srgbClr val="8888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1" name="Freeform 21">
                <a:extLst>
                  <a:ext uri="{FF2B5EF4-FFF2-40B4-BE49-F238E27FC236}">
                    <a16:creationId xmlns:a16="http://schemas.microsoft.com/office/drawing/2014/main" id="{1AA0952A-0BB2-4AE5-95C2-B973220C94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9" y="1435"/>
                <a:ext cx="56" cy="95"/>
              </a:xfrm>
              <a:custGeom>
                <a:avLst/>
                <a:gdLst>
                  <a:gd name="T0" fmla="*/ 0 w 140"/>
                  <a:gd name="T1" fmla="*/ 12 h 237"/>
                  <a:gd name="T2" fmla="*/ 43 w 140"/>
                  <a:gd name="T3" fmla="*/ 94 h 237"/>
                  <a:gd name="T4" fmla="*/ 50 w 140"/>
                  <a:gd name="T5" fmla="*/ 95 h 237"/>
                  <a:gd name="T6" fmla="*/ 56 w 140"/>
                  <a:gd name="T7" fmla="*/ 65 h 237"/>
                  <a:gd name="T8" fmla="*/ 51 w 140"/>
                  <a:gd name="T9" fmla="*/ 51 h 237"/>
                  <a:gd name="T10" fmla="*/ 56 w 140"/>
                  <a:gd name="T11" fmla="*/ 23 h 237"/>
                  <a:gd name="T12" fmla="*/ 0 w 140"/>
                  <a:gd name="T13" fmla="*/ 0 h 237"/>
                  <a:gd name="T14" fmla="*/ 0 w 140"/>
                  <a:gd name="T15" fmla="*/ 12 h 23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0" h="237">
                    <a:moveTo>
                      <a:pt x="0" y="30"/>
                    </a:moveTo>
                    <a:cubicBezTo>
                      <a:pt x="107" y="44"/>
                      <a:pt x="128" y="140"/>
                      <a:pt x="107" y="235"/>
                    </a:cubicBezTo>
                    <a:lnTo>
                      <a:pt x="125" y="237"/>
                    </a:lnTo>
                    <a:lnTo>
                      <a:pt x="140" y="162"/>
                    </a:lnTo>
                    <a:lnTo>
                      <a:pt x="128" y="126"/>
                    </a:lnTo>
                    <a:lnTo>
                      <a:pt x="140" y="57"/>
                    </a:lnTo>
                    <a:lnTo>
                      <a:pt x="0" y="0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5C5C71"/>
              </a:solidFill>
              <a:ln w="12700" cmpd="sng">
                <a:solidFill>
                  <a:srgbClr val="5C5C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2" name="Freeform 22">
                <a:extLst>
                  <a:ext uri="{FF2B5EF4-FFF2-40B4-BE49-F238E27FC236}">
                    <a16:creationId xmlns:a16="http://schemas.microsoft.com/office/drawing/2014/main" id="{73C8608C-215F-4210-9CCD-1BE7EA6A8E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" y="1352"/>
                <a:ext cx="50" cy="126"/>
              </a:xfrm>
              <a:custGeom>
                <a:avLst/>
                <a:gdLst>
                  <a:gd name="T0" fmla="*/ 19 w 126"/>
                  <a:gd name="T1" fmla="*/ 0 h 315"/>
                  <a:gd name="T2" fmla="*/ 50 w 126"/>
                  <a:gd name="T3" fmla="*/ 8 h 315"/>
                  <a:gd name="T4" fmla="*/ 40 w 126"/>
                  <a:gd name="T5" fmla="*/ 62 h 315"/>
                  <a:gd name="T6" fmla="*/ 33 w 126"/>
                  <a:gd name="T7" fmla="*/ 99 h 315"/>
                  <a:gd name="T8" fmla="*/ 29 w 126"/>
                  <a:gd name="T9" fmla="*/ 126 h 315"/>
                  <a:gd name="T10" fmla="*/ 0 w 126"/>
                  <a:gd name="T11" fmla="*/ 126 h 315"/>
                  <a:gd name="T12" fmla="*/ 8 w 126"/>
                  <a:gd name="T13" fmla="*/ 37 h 315"/>
                  <a:gd name="T14" fmla="*/ 19 w 126"/>
                  <a:gd name="T15" fmla="*/ 0 h 3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6" h="315">
                    <a:moveTo>
                      <a:pt x="48" y="0"/>
                    </a:moveTo>
                    <a:lnTo>
                      <a:pt x="126" y="20"/>
                    </a:lnTo>
                    <a:lnTo>
                      <a:pt x="101" y="154"/>
                    </a:lnTo>
                    <a:lnTo>
                      <a:pt x="82" y="247"/>
                    </a:lnTo>
                    <a:lnTo>
                      <a:pt x="74" y="315"/>
                    </a:lnTo>
                    <a:lnTo>
                      <a:pt x="0" y="314"/>
                    </a:lnTo>
                    <a:lnTo>
                      <a:pt x="20" y="9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3" name="Freeform 23">
                <a:extLst>
                  <a:ext uri="{FF2B5EF4-FFF2-40B4-BE49-F238E27FC236}">
                    <a16:creationId xmlns:a16="http://schemas.microsoft.com/office/drawing/2014/main" id="{10D47499-8DD1-4516-8AE0-A863B0F92F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5" y="1351"/>
                <a:ext cx="71" cy="127"/>
              </a:xfrm>
              <a:custGeom>
                <a:avLst/>
                <a:gdLst>
                  <a:gd name="T0" fmla="*/ 8 w 177"/>
                  <a:gd name="T1" fmla="*/ 0 h 316"/>
                  <a:gd name="T2" fmla="*/ 66 w 177"/>
                  <a:gd name="T3" fmla="*/ 2 h 316"/>
                  <a:gd name="T4" fmla="*/ 64 w 177"/>
                  <a:gd name="T5" fmla="*/ 47 h 316"/>
                  <a:gd name="T6" fmla="*/ 57 w 177"/>
                  <a:gd name="T7" fmla="*/ 52 h 316"/>
                  <a:gd name="T8" fmla="*/ 71 w 177"/>
                  <a:gd name="T9" fmla="*/ 84 h 316"/>
                  <a:gd name="T10" fmla="*/ 61 w 177"/>
                  <a:gd name="T11" fmla="*/ 127 h 316"/>
                  <a:gd name="T12" fmla="*/ 42 w 177"/>
                  <a:gd name="T13" fmla="*/ 127 h 316"/>
                  <a:gd name="T14" fmla="*/ 0 w 177"/>
                  <a:gd name="T15" fmla="*/ 31 h 316"/>
                  <a:gd name="T16" fmla="*/ 8 w 177"/>
                  <a:gd name="T17" fmla="*/ 0 h 3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7" h="316">
                    <a:moveTo>
                      <a:pt x="20" y="0"/>
                    </a:moveTo>
                    <a:lnTo>
                      <a:pt x="164" y="4"/>
                    </a:lnTo>
                    <a:lnTo>
                      <a:pt x="160" y="118"/>
                    </a:lnTo>
                    <a:lnTo>
                      <a:pt x="142" y="129"/>
                    </a:lnTo>
                    <a:lnTo>
                      <a:pt x="177" y="208"/>
                    </a:lnTo>
                    <a:lnTo>
                      <a:pt x="153" y="316"/>
                    </a:lnTo>
                    <a:lnTo>
                      <a:pt x="104" y="316"/>
                    </a:lnTo>
                    <a:lnTo>
                      <a:pt x="0" y="77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4" name="Freeform 24">
                <a:extLst>
                  <a:ext uri="{FF2B5EF4-FFF2-40B4-BE49-F238E27FC236}">
                    <a16:creationId xmlns:a16="http://schemas.microsoft.com/office/drawing/2014/main" id="{25153D99-ED63-49B6-AC2D-5B14247C0C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6" y="1353"/>
                <a:ext cx="78" cy="126"/>
              </a:xfrm>
              <a:custGeom>
                <a:avLst/>
                <a:gdLst>
                  <a:gd name="T0" fmla="*/ 6 w 195"/>
                  <a:gd name="T1" fmla="*/ 0 h 314"/>
                  <a:gd name="T2" fmla="*/ 36 w 195"/>
                  <a:gd name="T3" fmla="*/ 0 h 314"/>
                  <a:gd name="T4" fmla="*/ 54 w 195"/>
                  <a:gd name="T5" fmla="*/ 63 h 314"/>
                  <a:gd name="T6" fmla="*/ 76 w 195"/>
                  <a:gd name="T7" fmla="*/ 89 h 314"/>
                  <a:gd name="T8" fmla="*/ 78 w 195"/>
                  <a:gd name="T9" fmla="*/ 126 h 314"/>
                  <a:gd name="T10" fmla="*/ 39 w 195"/>
                  <a:gd name="T11" fmla="*/ 125 h 314"/>
                  <a:gd name="T12" fmla="*/ 0 w 195"/>
                  <a:gd name="T13" fmla="*/ 20 h 314"/>
                  <a:gd name="T14" fmla="*/ 6 w 195"/>
                  <a:gd name="T15" fmla="*/ 0 h 31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5" h="314">
                    <a:moveTo>
                      <a:pt x="16" y="0"/>
                    </a:moveTo>
                    <a:lnTo>
                      <a:pt x="91" y="0"/>
                    </a:lnTo>
                    <a:lnTo>
                      <a:pt x="136" y="158"/>
                    </a:lnTo>
                    <a:lnTo>
                      <a:pt x="189" y="221"/>
                    </a:lnTo>
                    <a:lnTo>
                      <a:pt x="195" y="314"/>
                    </a:lnTo>
                    <a:lnTo>
                      <a:pt x="98" y="311"/>
                    </a:lnTo>
                    <a:lnTo>
                      <a:pt x="0" y="51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8888A8"/>
              </a:solidFill>
              <a:ln w="12700" cmpd="sng">
                <a:solidFill>
                  <a:srgbClr val="8888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5" name="Freeform 25">
                <a:extLst>
                  <a:ext uri="{FF2B5EF4-FFF2-40B4-BE49-F238E27FC236}">
                    <a16:creationId xmlns:a16="http://schemas.microsoft.com/office/drawing/2014/main" id="{7BA12798-A7CF-43F3-9270-196778BD3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8" y="1353"/>
                <a:ext cx="73" cy="125"/>
              </a:xfrm>
              <a:custGeom>
                <a:avLst/>
                <a:gdLst>
                  <a:gd name="T0" fmla="*/ 0 w 182"/>
                  <a:gd name="T1" fmla="*/ 3 h 311"/>
                  <a:gd name="T2" fmla="*/ 25 w 182"/>
                  <a:gd name="T3" fmla="*/ 0 h 311"/>
                  <a:gd name="T4" fmla="*/ 40 w 182"/>
                  <a:gd name="T5" fmla="*/ 55 h 311"/>
                  <a:gd name="T6" fmla="*/ 53 w 182"/>
                  <a:gd name="T7" fmla="*/ 57 h 311"/>
                  <a:gd name="T8" fmla="*/ 73 w 182"/>
                  <a:gd name="T9" fmla="*/ 125 h 311"/>
                  <a:gd name="T10" fmla="*/ 4 w 182"/>
                  <a:gd name="T11" fmla="*/ 125 h 311"/>
                  <a:gd name="T12" fmla="*/ 0 w 182"/>
                  <a:gd name="T13" fmla="*/ 3 h 3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2" h="311">
                    <a:moveTo>
                      <a:pt x="0" y="7"/>
                    </a:moveTo>
                    <a:lnTo>
                      <a:pt x="63" y="0"/>
                    </a:lnTo>
                    <a:lnTo>
                      <a:pt x="99" y="138"/>
                    </a:lnTo>
                    <a:lnTo>
                      <a:pt x="133" y="141"/>
                    </a:lnTo>
                    <a:lnTo>
                      <a:pt x="182" y="311"/>
                    </a:lnTo>
                    <a:lnTo>
                      <a:pt x="11" y="311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5C5C71"/>
              </a:solidFill>
              <a:ln w="12700" cmpd="sng">
                <a:solidFill>
                  <a:srgbClr val="5C5C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6" name="Freeform 26">
                <a:extLst>
                  <a:ext uri="{FF2B5EF4-FFF2-40B4-BE49-F238E27FC236}">
                    <a16:creationId xmlns:a16="http://schemas.microsoft.com/office/drawing/2014/main" id="{B3B1901E-D926-422C-8AEF-0ED8B5744C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3" y="1440"/>
                <a:ext cx="147" cy="115"/>
              </a:xfrm>
              <a:custGeom>
                <a:avLst/>
                <a:gdLst>
                  <a:gd name="T0" fmla="*/ 0 w 367"/>
                  <a:gd name="T1" fmla="*/ 23 h 289"/>
                  <a:gd name="T2" fmla="*/ 126 w 367"/>
                  <a:gd name="T3" fmla="*/ 0 h 289"/>
                  <a:gd name="T4" fmla="*/ 132 w 367"/>
                  <a:gd name="T5" fmla="*/ 7 h 289"/>
                  <a:gd name="T6" fmla="*/ 140 w 367"/>
                  <a:gd name="T7" fmla="*/ 2 h 289"/>
                  <a:gd name="T8" fmla="*/ 147 w 367"/>
                  <a:gd name="T9" fmla="*/ 92 h 289"/>
                  <a:gd name="T10" fmla="*/ 18 w 367"/>
                  <a:gd name="T11" fmla="*/ 115 h 289"/>
                  <a:gd name="T12" fmla="*/ 0 w 367"/>
                  <a:gd name="T13" fmla="*/ 108 h 289"/>
                  <a:gd name="T14" fmla="*/ 0 w 367"/>
                  <a:gd name="T15" fmla="*/ 23 h 28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7" h="289">
                    <a:moveTo>
                      <a:pt x="0" y="57"/>
                    </a:moveTo>
                    <a:lnTo>
                      <a:pt x="314" y="0"/>
                    </a:lnTo>
                    <a:lnTo>
                      <a:pt x="330" y="17"/>
                    </a:lnTo>
                    <a:lnTo>
                      <a:pt x="350" y="5"/>
                    </a:lnTo>
                    <a:lnTo>
                      <a:pt x="367" y="232"/>
                    </a:lnTo>
                    <a:lnTo>
                      <a:pt x="46" y="289"/>
                    </a:lnTo>
                    <a:lnTo>
                      <a:pt x="0" y="271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9CB367"/>
              </a:solidFill>
              <a:ln w="12700" cmpd="sng">
                <a:solidFill>
                  <a:srgbClr val="9CB367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7" name="Freeform 27">
                <a:extLst>
                  <a:ext uri="{FF2B5EF4-FFF2-40B4-BE49-F238E27FC236}">
                    <a16:creationId xmlns:a16="http://schemas.microsoft.com/office/drawing/2014/main" id="{D9C888D9-B5C3-45F6-B42C-09A4034057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1518"/>
                <a:ext cx="144" cy="37"/>
              </a:xfrm>
              <a:custGeom>
                <a:avLst/>
                <a:gdLst>
                  <a:gd name="T0" fmla="*/ 0 w 358"/>
                  <a:gd name="T1" fmla="*/ 30 h 93"/>
                  <a:gd name="T2" fmla="*/ 94 w 358"/>
                  <a:gd name="T3" fmla="*/ 13 h 93"/>
                  <a:gd name="T4" fmla="*/ 97 w 358"/>
                  <a:gd name="T5" fmla="*/ 0 h 93"/>
                  <a:gd name="T6" fmla="*/ 111 w 358"/>
                  <a:gd name="T7" fmla="*/ 7 h 93"/>
                  <a:gd name="T8" fmla="*/ 125 w 358"/>
                  <a:gd name="T9" fmla="*/ 5 h 93"/>
                  <a:gd name="T10" fmla="*/ 144 w 358"/>
                  <a:gd name="T11" fmla="*/ 17 h 93"/>
                  <a:gd name="T12" fmla="*/ 19 w 358"/>
                  <a:gd name="T13" fmla="*/ 37 h 93"/>
                  <a:gd name="T14" fmla="*/ 0 w 358"/>
                  <a:gd name="T15" fmla="*/ 30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58" h="93">
                    <a:moveTo>
                      <a:pt x="0" y="75"/>
                    </a:moveTo>
                    <a:lnTo>
                      <a:pt x="234" y="33"/>
                    </a:lnTo>
                    <a:lnTo>
                      <a:pt x="241" y="0"/>
                    </a:lnTo>
                    <a:lnTo>
                      <a:pt x="276" y="18"/>
                    </a:lnTo>
                    <a:lnTo>
                      <a:pt x="311" y="12"/>
                    </a:lnTo>
                    <a:lnTo>
                      <a:pt x="358" y="42"/>
                    </a:lnTo>
                    <a:lnTo>
                      <a:pt x="48" y="93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757833"/>
              </a:solidFill>
              <a:ln w="12700" cmpd="sng">
                <a:solidFill>
                  <a:srgbClr val="75783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8" name="Freeform 28">
                <a:extLst>
                  <a:ext uri="{FF2B5EF4-FFF2-40B4-BE49-F238E27FC236}">
                    <a16:creationId xmlns:a16="http://schemas.microsoft.com/office/drawing/2014/main" id="{C939A44B-761D-4B47-802D-87B54DFF0D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2" y="1513"/>
                <a:ext cx="48" cy="35"/>
              </a:xfrm>
              <a:custGeom>
                <a:avLst/>
                <a:gdLst>
                  <a:gd name="T0" fmla="*/ 16 w 120"/>
                  <a:gd name="T1" fmla="*/ 5 h 86"/>
                  <a:gd name="T2" fmla="*/ 30 w 120"/>
                  <a:gd name="T3" fmla="*/ 0 h 86"/>
                  <a:gd name="T4" fmla="*/ 41 w 120"/>
                  <a:gd name="T5" fmla="*/ 9 h 86"/>
                  <a:gd name="T6" fmla="*/ 39 w 120"/>
                  <a:gd name="T7" fmla="*/ 13 h 86"/>
                  <a:gd name="T8" fmla="*/ 32 w 120"/>
                  <a:gd name="T9" fmla="*/ 9 h 86"/>
                  <a:gd name="T10" fmla="*/ 28 w 120"/>
                  <a:gd name="T11" fmla="*/ 11 h 86"/>
                  <a:gd name="T12" fmla="*/ 48 w 120"/>
                  <a:gd name="T13" fmla="*/ 26 h 86"/>
                  <a:gd name="T14" fmla="*/ 44 w 120"/>
                  <a:gd name="T15" fmla="*/ 31 h 86"/>
                  <a:gd name="T16" fmla="*/ 36 w 120"/>
                  <a:gd name="T17" fmla="*/ 24 h 86"/>
                  <a:gd name="T18" fmla="*/ 32 w 120"/>
                  <a:gd name="T19" fmla="*/ 26 h 86"/>
                  <a:gd name="T20" fmla="*/ 40 w 120"/>
                  <a:gd name="T21" fmla="*/ 33 h 86"/>
                  <a:gd name="T22" fmla="*/ 32 w 120"/>
                  <a:gd name="T23" fmla="*/ 35 h 86"/>
                  <a:gd name="T24" fmla="*/ 27 w 120"/>
                  <a:gd name="T25" fmla="*/ 30 h 86"/>
                  <a:gd name="T26" fmla="*/ 18 w 120"/>
                  <a:gd name="T27" fmla="*/ 33 h 86"/>
                  <a:gd name="T28" fmla="*/ 0 w 120"/>
                  <a:gd name="T29" fmla="*/ 21 h 86"/>
                  <a:gd name="T30" fmla="*/ 16 w 120"/>
                  <a:gd name="T31" fmla="*/ 5 h 8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20" h="86">
                    <a:moveTo>
                      <a:pt x="39" y="12"/>
                    </a:moveTo>
                    <a:lnTo>
                      <a:pt x="76" y="0"/>
                    </a:lnTo>
                    <a:lnTo>
                      <a:pt x="103" y="23"/>
                    </a:lnTo>
                    <a:lnTo>
                      <a:pt x="98" y="33"/>
                    </a:lnTo>
                    <a:lnTo>
                      <a:pt x="80" y="22"/>
                    </a:lnTo>
                    <a:lnTo>
                      <a:pt x="70" y="27"/>
                    </a:lnTo>
                    <a:lnTo>
                      <a:pt x="120" y="63"/>
                    </a:lnTo>
                    <a:lnTo>
                      <a:pt x="110" y="77"/>
                    </a:lnTo>
                    <a:lnTo>
                      <a:pt x="90" y="58"/>
                    </a:lnTo>
                    <a:lnTo>
                      <a:pt x="80" y="63"/>
                    </a:lnTo>
                    <a:lnTo>
                      <a:pt x="99" y="82"/>
                    </a:lnTo>
                    <a:lnTo>
                      <a:pt x="81" y="86"/>
                    </a:lnTo>
                    <a:lnTo>
                      <a:pt x="67" y="74"/>
                    </a:lnTo>
                    <a:lnTo>
                      <a:pt x="45" y="81"/>
                    </a:lnTo>
                    <a:lnTo>
                      <a:pt x="0" y="52"/>
                    </a:lnTo>
                    <a:lnTo>
                      <a:pt x="39" y="12"/>
                    </a:lnTo>
                    <a:close/>
                  </a:path>
                </a:pathLst>
              </a:custGeom>
              <a:solidFill>
                <a:srgbClr val="FFCC80"/>
              </a:solidFill>
              <a:ln w="12700" cmpd="sng">
                <a:solidFill>
                  <a:srgbClr val="FFCC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89" name="Freeform 29">
                <a:extLst>
                  <a:ext uri="{FF2B5EF4-FFF2-40B4-BE49-F238E27FC236}">
                    <a16:creationId xmlns:a16="http://schemas.microsoft.com/office/drawing/2014/main" id="{BCE91435-8A9F-42ED-8357-77521B3C48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" y="1414"/>
                <a:ext cx="61" cy="104"/>
              </a:xfrm>
              <a:custGeom>
                <a:avLst/>
                <a:gdLst>
                  <a:gd name="T0" fmla="*/ 61 w 152"/>
                  <a:gd name="T1" fmla="*/ 0 h 260"/>
                  <a:gd name="T2" fmla="*/ 54 w 152"/>
                  <a:gd name="T3" fmla="*/ 28 h 260"/>
                  <a:gd name="T4" fmla="*/ 20 w 152"/>
                  <a:gd name="T5" fmla="*/ 38 h 260"/>
                  <a:gd name="T6" fmla="*/ 40 w 152"/>
                  <a:gd name="T7" fmla="*/ 104 h 260"/>
                  <a:gd name="T8" fmla="*/ 4 w 152"/>
                  <a:gd name="T9" fmla="*/ 94 h 260"/>
                  <a:gd name="T10" fmla="*/ 0 w 152"/>
                  <a:gd name="T11" fmla="*/ 11 h 260"/>
                  <a:gd name="T12" fmla="*/ 61 w 152"/>
                  <a:gd name="T13" fmla="*/ 0 h 26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2" h="260">
                    <a:moveTo>
                      <a:pt x="152" y="0"/>
                    </a:moveTo>
                    <a:lnTo>
                      <a:pt x="134" y="71"/>
                    </a:lnTo>
                    <a:lnTo>
                      <a:pt x="51" y="96"/>
                    </a:lnTo>
                    <a:lnTo>
                      <a:pt x="99" y="260"/>
                    </a:lnTo>
                    <a:lnTo>
                      <a:pt x="9" y="236"/>
                    </a:lnTo>
                    <a:lnTo>
                      <a:pt x="0" y="2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5C5C71"/>
              </a:solidFill>
              <a:ln w="12700" cmpd="sng">
                <a:solidFill>
                  <a:srgbClr val="5C5C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0" name="Freeform 30">
                <a:extLst>
                  <a:ext uri="{FF2B5EF4-FFF2-40B4-BE49-F238E27FC236}">
                    <a16:creationId xmlns:a16="http://schemas.microsoft.com/office/drawing/2014/main" id="{2E4A3A1E-E15B-4054-9DDB-708E4263E4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6" y="1375"/>
                <a:ext cx="85" cy="153"/>
              </a:xfrm>
              <a:custGeom>
                <a:avLst/>
                <a:gdLst>
                  <a:gd name="T0" fmla="*/ 83 w 213"/>
                  <a:gd name="T1" fmla="*/ 7 h 381"/>
                  <a:gd name="T2" fmla="*/ 85 w 213"/>
                  <a:gd name="T3" fmla="*/ 39 h 381"/>
                  <a:gd name="T4" fmla="*/ 30 w 213"/>
                  <a:gd name="T5" fmla="*/ 59 h 381"/>
                  <a:gd name="T6" fmla="*/ 42 w 213"/>
                  <a:gd name="T7" fmla="*/ 116 h 381"/>
                  <a:gd name="T8" fmla="*/ 64 w 213"/>
                  <a:gd name="T9" fmla="*/ 146 h 381"/>
                  <a:gd name="T10" fmla="*/ 60 w 213"/>
                  <a:gd name="T11" fmla="*/ 153 h 381"/>
                  <a:gd name="T12" fmla="*/ 8 w 213"/>
                  <a:gd name="T13" fmla="*/ 128 h 381"/>
                  <a:gd name="T14" fmla="*/ 0 w 213"/>
                  <a:gd name="T15" fmla="*/ 64 h 381"/>
                  <a:gd name="T16" fmla="*/ 38 w 213"/>
                  <a:gd name="T17" fmla="*/ 0 h 381"/>
                  <a:gd name="T18" fmla="*/ 83 w 213"/>
                  <a:gd name="T19" fmla="*/ 7 h 3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81">
                    <a:moveTo>
                      <a:pt x="208" y="17"/>
                    </a:moveTo>
                    <a:lnTo>
                      <a:pt x="213" y="97"/>
                    </a:lnTo>
                    <a:lnTo>
                      <a:pt x="76" y="148"/>
                    </a:lnTo>
                    <a:lnTo>
                      <a:pt x="104" y="289"/>
                    </a:lnTo>
                    <a:lnTo>
                      <a:pt x="160" y="363"/>
                    </a:lnTo>
                    <a:lnTo>
                      <a:pt x="150" y="381"/>
                    </a:lnTo>
                    <a:lnTo>
                      <a:pt x="20" y="319"/>
                    </a:lnTo>
                    <a:lnTo>
                      <a:pt x="0" y="160"/>
                    </a:lnTo>
                    <a:lnTo>
                      <a:pt x="94" y="0"/>
                    </a:lnTo>
                    <a:lnTo>
                      <a:pt x="208" y="17"/>
                    </a:lnTo>
                    <a:close/>
                  </a:path>
                </a:pathLst>
              </a:custGeom>
              <a:solidFill>
                <a:srgbClr val="8888A8"/>
              </a:solidFill>
              <a:ln w="12700" cmpd="sng">
                <a:solidFill>
                  <a:srgbClr val="8888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1" name="Freeform 31">
                <a:extLst>
                  <a:ext uri="{FF2B5EF4-FFF2-40B4-BE49-F238E27FC236}">
                    <a16:creationId xmlns:a16="http://schemas.microsoft.com/office/drawing/2014/main" id="{45A97C61-CFF4-4B93-B412-9B7632EB65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5" y="1365"/>
                <a:ext cx="94" cy="167"/>
              </a:xfrm>
              <a:custGeom>
                <a:avLst/>
                <a:gdLst>
                  <a:gd name="T0" fmla="*/ 88 w 235"/>
                  <a:gd name="T1" fmla="*/ 0 h 417"/>
                  <a:gd name="T2" fmla="*/ 94 w 235"/>
                  <a:gd name="T3" fmla="*/ 18 h 417"/>
                  <a:gd name="T4" fmla="*/ 49 w 235"/>
                  <a:gd name="T5" fmla="*/ 34 h 417"/>
                  <a:gd name="T6" fmla="*/ 20 w 235"/>
                  <a:gd name="T7" fmla="*/ 82 h 417"/>
                  <a:gd name="T8" fmla="*/ 35 w 235"/>
                  <a:gd name="T9" fmla="*/ 82 h 417"/>
                  <a:gd name="T10" fmla="*/ 44 w 235"/>
                  <a:gd name="T11" fmla="*/ 140 h 417"/>
                  <a:gd name="T12" fmla="*/ 54 w 235"/>
                  <a:gd name="T13" fmla="*/ 135 h 417"/>
                  <a:gd name="T14" fmla="*/ 70 w 235"/>
                  <a:gd name="T15" fmla="*/ 163 h 417"/>
                  <a:gd name="T16" fmla="*/ 66 w 235"/>
                  <a:gd name="T17" fmla="*/ 167 h 417"/>
                  <a:gd name="T18" fmla="*/ 32 w 235"/>
                  <a:gd name="T19" fmla="*/ 155 h 417"/>
                  <a:gd name="T20" fmla="*/ 0 w 235"/>
                  <a:gd name="T21" fmla="*/ 113 h 417"/>
                  <a:gd name="T22" fmla="*/ 4 w 235"/>
                  <a:gd name="T23" fmla="*/ 50 h 417"/>
                  <a:gd name="T24" fmla="*/ 52 w 235"/>
                  <a:gd name="T25" fmla="*/ 2 h 417"/>
                  <a:gd name="T26" fmla="*/ 88 w 235"/>
                  <a:gd name="T27" fmla="*/ 0 h 41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35" h="417">
                    <a:moveTo>
                      <a:pt x="221" y="0"/>
                    </a:moveTo>
                    <a:lnTo>
                      <a:pt x="235" y="45"/>
                    </a:lnTo>
                    <a:lnTo>
                      <a:pt x="123" y="86"/>
                    </a:lnTo>
                    <a:lnTo>
                      <a:pt x="49" y="205"/>
                    </a:lnTo>
                    <a:lnTo>
                      <a:pt x="87" y="205"/>
                    </a:lnTo>
                    <a:lnTo>
                      <a:pt x="111" y="350"/>
                    </a:lnTo>
                    <a:lnTo>
                      <a:pt x="136" y="338"/>
                    </a:lnTo>
                    <a:lnTo>
                      <a:pt x="176" y="407"/>
                    </a:lnTo>
                    <a:lnTo>
                      <a:pt x="165" y="417"/>
                    </a:lnTo>
                    <a:lnTo>
                      <a:pt x="80" y="388"/>
                    </a:lnTo>
                    <a:lnTo>
                      <a:pt x="0" y="282"/>
                    </a:lnTo>
                    <a:lnTo>
                      <a:pt x="10" y="124"/>
                    </a:lnTo>
                    <a:lnTo>
                      <a:pt x="131" y="6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2" name="Freeform 32">
                <a:extLst>
                  <a:ext uri="{FF2B5EF4-FFF2-40B4-BE49-F238E27FC236}">
                    <a16:creationId xmlns:a16="http://schemas.microsoft.com/office/drawing/2014/main" id="{B0209AB0-67F3-4493-B04A-C69410E7C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" y="1370"/>
                <a:ext cx="30" cy="113"/>
              </a:xfrm>
              <a:custGeom>
                <a:avLst/>
                <a:gdLst>
                  <a:gd name="T0" fmla="*/ 0 w 73"/>
                  <a:gd name="T1" fmla="*/ 18 h 282"/>
                  <a:gd name="T2" fmla="*/ 7 w 73"/>
                  <a:gd name="T3" fmla="*/ 27 h 282"/>
                  <a:gd name="T4" fmla="*/ 3 w 73"/>
                  <a:gd name="T5" fmla="*/ 101 h 282"/>
                  <a:gd name="T6" fmla="*/ 21 w 73"/>
                  <a:gd name="T7" fmla="*/ 113 h 282"/>
                  <a:gd name="T8" fmla="*/ 30 w 73"/>
                  <a:gd name="T9" fmla="*/ 98 h 282"/>
                  <a:gd name="T10" fmla="*/ 16 w 73"/>
                  <a:gd name="T11" fmla="*/ 26 h 282"/>
                  <a:gd name="T12" fmla="*/ 23 w 73"/>
                  <a:gd name="T13" fmla="*/ 15 h 282"/>
                  <a:gd name="T14" fmla="*/ 8 w 73"/>
                  <a:gd name="T15" fmla="*/ 0 h 282"/>
                  <a:gd name="T16" fmla="*/ 0 w 73"/>
                  <a:gd name="T17" fmla="*/ 18 h 2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3" h="282">
                    <a:moveTo>
                      <a:pt x="0" y="44"/>
                    </a:moveTo>
                    <a:lnTo>
                      <a:pt x="16" y="67"/>
                    </a:lnTo>
                    <a:lnTo>
                      <a:pt x="7" y="252"/>
                    </a:lnTo>
                    <a:lnTo>
                      <a:pt x="50" y="282"/>
                    </a:lnTo>
                    <a:lnTo>
                      <a:pt x="73" y="244"/>
                    </a:lnTo>
                    <a:lnTo>
                      <a:pt x="38" y="64"/>
                    </a:lnTo>
                    <a:lnTo>
                      <a:pt x="56" y="37"/>
                    </a:lnTo>
                    <a:lnTo>
                      <a:pt x="19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3" name="Freeform 33">
                <a:extLst>
                  <a:ext uri="{FF2B5EF4-FFF2-40B4-BE49-F238E27FC236}">
                    <a16:creationId xmlns:a16="http://schemas.microsoft.com/office/drawing/2014/main" id="{D08445AD-B60A-4040-B59A-886B53D14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2" y="1345"/>
                <a:ext cx="64" cy="56"/>
              </a:xfrm>
              <a:custGeom>
                <a:avLst/>
                <a:gdLst>
                  <a:gd name="T0" fmla="*/ 0 w 159"/>
                  <a:gd name="T1" fmla="*/ 6 h 137"/>
                  <a:gd name="T2" fmla="*/ 9 w 159"/>
                  <a:gd name="T3" fmla="*/ 50 h 137"/>
                  <a:gd name="T4" fmla="*/ 35 w 159"/>
                  <a:gd name="T5" fmla="*/ 34 h 137"/>
                  <a:gd name="T6" fmla="*/ 56 w 159"/>
                  <a:gd name="T7" fmla="*/ 56 h 137"/>
                  <a:gd name="T8" fmla="*/ 64 w 159"/>
                  <a:gd name="T9" fmla="*/ 11 h 137"/>
                  <a:gd name="T10" fmla="*/ 58 w 159"/>
                  <a:gd name="T11" fmla="*/ 0 h 137"/>
                  <a:gd name="T12" fmla="*/ 0 w 159"/>
                  <a:gd name="T13" fmla="*/ 6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9" h="137">
                    <a:moveTo>
                      <a:pt x="0" y="15"/>
                    </a:moveTo>
                    <a:lnTo>
                      <a:pt x="22" y="123"/>
                    </a:lnTo>
                    <a:lnTo>
                      <a:pt x="86" y="83"/>
                    </a:lnTo>
                    <a:lnTo>
                      <a:pt x="139" y="137"/>
                    </a:lnTo>
                    <a:lnTo>
                      <a:pt x="159" y="26"/>
                    </a:lnTo>
                    <a:lnTo>
                      <a:pt x="144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4" name="Freeform 34">
                <a:extLst>
                  <a:ext uri="{FF2B5EF4-FFF2-40B4-BE49-F238E27FC236}">
                    <a16:creationId xmlns:a16="http://schemas.microsoft.com/office/drawing/2014/main" id="{947F7874-BEBA-4C49-9B44-FD3FE30A3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4" y="1303"/>
                <a:ext cx="68" cy="74"/>
              </a:xfrm>
              <a:custGeom>
                <a:avLst/>
                <a:gdLst>
                  <a:gd name="T0" fmla="*/ 44 w 169"/>
                  <a:gd name="T1" fmla="*/ 1 h 184"/>
                  <a:gd name="T2" fmla="*/ 64 w 169"/>
                  <a:gd name="T3" fmla="*/ 20 h 184"/>
                  <a:gd name="T4" fmla="*/ 58 w 169"/>
                  <a:gd name="T5" fmla="*/ 23 h 184"/>
                  <a:gd name="T6" fmla="*/ 68 w 169"/>
                  <a:gd name="T7" fmla="*/ 45 h 184"/>
                  <a:gd name="T8" fmla="*/ 57 w 169"/>
                  <a:gd name="T9" fmla="*/ 73 h 184"/>
                  <a:gd name="T10" fmla="*/ 31 w 169"/>
                  <a:gd name="T11" fmla="*/ 74 h 184"/>
                  <a:gd name="T12" fmla="*/ 6 w 169"/>
                  <a:gd name="T13" fmla="*/ 45 h 184"/>
                  <a:gd name="T14" fmla="*/ 0 w 169"/>
                  <a:gd name="T15" fmla="*/ 20 h 184"/>
                  <a:gd name="T16" fmla="*/ 27 w 169"/>
                  <a:gd name="T17" fmla="*/ 0 h 184"/>
                  <a:gd name="T18" fmla="*/ 44 w 169"/>
                  <a:gd name="T19" fmla="*/ 1 h 18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9" h="184">
                    <a:moveTo>
                      <a:pt x="109" y="3"/>
                    </a:moveTo>
                    <a:cubicBezTo>
                      <a:pt x="128" y="19"/>
                      <a:pt x="141" y="33"/>
                      <a:pt x="159" y="50"/>
                    </a:cubicBezTo>
                    <a:lnTo>
                      <a:pt x="143" y="58"/>
                    </a:lnTo>
                    <a:lnTo>
                      <a:pt x="169" y="112"/>
                    </a:lnTo>
                    <a:lnTo>
                      <a:pt x="141" y="181"/>
                    </a:lnTo>
                    <a:lnTo>
                      <a:pt x="77" y="184"/>
                    </a:lnTo>
                    <a:lnTo>
                      <a:pt x="15" y="112"/>
                    </a:lnTo>
                    <a:lnTo>
                      <a:pt x="0" y="49"/>
                    </a:lnTo>
                    <a:lnTo>
                      <a:pt x="67" y="0"/>
                    </a:lnTo>
                    <a:lnTo>
                      <a:pt x="109" y="3"/>
                    </a:lnTo>
                    <a:close/>
                  </a:path>
                </a:pathLst>
              </a:custGeom>
              <a:solidFill>
                <a:srgbClr val="FFCC80"/>
              </a:solidFill>
              <a:ln w="12700" cmpd="sng">
                <a:solidFill>
                  <a:srgbClr val="FFCC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5" name="Freeform 35">
                <a:extLst>
                  <a:ext uri="{FF2B5EF4-FFF2-40B4-BE49-F238E27FC236}">
                    <a16:creationId xmlns:a16="http://schemas.microsoft.com/office/drawing/2014/main" id="{BA6878C7-17F0-4365-9B49-BE9DADB95E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4" y="1314"/>
                <a:ext cx="30" cy="13"/>
              </a:xfrm>
              <a:custGeom>
                <a:avLst/>
                <a:gdLst>
                  <a:gd name="T0" fmla="*/ 25 w 76"/>
                  <a:gd name="T1" fmla="*/ 0 h 32"/>
                  <a:gd name="T2" fmla="*/ 0 w 76"/>
                  <a:gd name="T3" fmla="*/ 4 h 32"/>
                  <a:gd name="T4" fmla="*/ 2 w 76"/>
                  <a:gd name="T5" fmla="*/ 13 h 32"/>
                  <a:gd name="T6" fmla="*/ 30 w 76"/>
                  <a:gd name="T7" fmla="*/ 4 h 32"/>
                  <a:gd name="T8" fmla="*/ 25 w 76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32">
                    <a:moveTo>
                      <a:pt x="64" y="0"/>
                    </a:moveTo>
                    <a:lnTo>
                      <a:pt x="0" y="11"/>
                    </a:lnTo>
                    <a:lnTo>
                      <a:pt x="5" y="32"/>
                    </a:lnTo>
                    <a:lnTo>
                      <a:pt x="76" y="11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EB9A5C"/>
              </a:solidFill>
              <a:ln w="12700" cmpd="sng">
                <a:solidFill>
                  <a:srgbClr val="EB9A5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6" name="Freeform 36">
                <a:extLst>
                  <a:ext uri="{FF2B5EF4-FFF2-40B4-BE49-F238E27FC236}">
                    <a16:creationId xmlns:a16="http://schemas.microsoft.com/office/drawing/2014/main" id="{B207A57E-AA7B-4F89-8D76-2951AD961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1" y="1330"/>
                <a:ext cx="51" cy="47"/>
              </a:xfrm>
              <a:custGeom>
                <a:avLst/>
                <a:gdLst>
                  <a:gd name="T0" fmla="*/ 0 w 127"/>
                  <a:gd name="T1" fmla="*/ 0 h 117"/>
                  <a:gd name="T2" fmla="*/ 16 w 127"/>
                  <a:gd name="T3" fmla="*/ 8 h 117"/>
                  <a:gd name="T4" fmla="*/ 19 w 127"/>
                  <a:gd name="T5" fmla="*/ 22 h 117"/>
                  <a:gd name="T6" fmla="*/ 51 w 127"/>
                  <a:gd name="T7" fmla="*/ 18 h 117"/>
                  <a:gd name="T8" fmla="*/ 49 w 127"/>
                  <a:gd name="T9" fmla="*/ 23 h 117"/>
                  <a:gd name="T10" fmla="*/ 17 w 127"/>
                  <a:gd name="T11" fmla="*/ 30 h 117"/>
                  <a:gd name="T12" fmla="*/ 28 w 127"/>
                  <a:gd name="T13" fmla="*/ 46 h 117"/>
                  <a:gd name="T14" fmla="*/ 20 w 127"/>
                  <a:gd name="T15" fmla="*/ 47 h 117"/>
                  <a:gd name="T16" fmla="*/ 2 w 127"/>
                  <a:gd name="T17" fmla="*/ 20 h 117"/>
                  <a:gd name="T18" fmla="*/ 0 w 127"/>
                  <a:gd name="T19" fmla="*/ 0 h 11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7" h="117">
                    <a:moveTo>
                      <a:pt x="0" y="0"/>
                    </a:moveTo>
                    <a:lnTo>
                      <a:pt x="40" y="20"/>
                    </a:lnTo>
                    <a:lnTo>
                      <a:pt x="48" y="55"/>
                    </a:lnTo>
                    <a:lnTo>
                      <a:pt x="127" y="46"/>
                    </a:lnTo>
                    <a:lnTo>
                      <a:pt x="122" y="58"/>
                    </a:lnTo>
                    <a:lnTo>
                      <a:pt x="43" y="74"/>
                    </a:lnTo>
                    <a:lnTo>
                      <a:pt x="69" y="114"/>
                    </a:lnTo>
                    <a:lnTo>
                      <a:pt x="51" y="117"/>
                    </a:lnTo>
                    <a:lnTo>
                      <a:pt x="4" y="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9A5C"/>
              </a:solidFill>
              <a:ln w="12700" cmpd="sng">
                <a:solidFill>
                  <a:srgbClr val="EB9A5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7" name="Freeform 37">
                <a:extLst>
                  <a:ext uri="{FF2B5EF4-FFF2-40B4-BE49-F238E27FC236}">
                    <a16:creationId xmlns:a16="http://schemas.microsoft.com/office/drawing/2014/main" id="{E0D0E195-92A7-4B41-A04A-AB84652AA5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" y="1356"/>
                <a:ext cx="96" cy="182"/>
              </a:xfrm>
              <a:custGeom>
                <a:avLst/>
                <a:gdLst>
                  <a:gd name="T0" fmla="*/ 82 w 239"/>
                  <a:gd name="T1" fmla="*/ 0 h 456"/>
                  <a:gd name="T2" fmla="*/ 81 w 239"/>
                  <a:gd name="T3" fmla="*/ 0 h 456"/>
                  <a:gd name="T4" fmla="*/ 78 w 239"/>
                  <a:gd name="T5" fmla="*/ 1 h 456"/>
                  <a:gd name="T6" fmla="*/ 74 w 239"/>
                  <a:gd name="T7" fmla="*/ 2 h 456"/>
                  <a:gd name="T8" fmla="*/ 69 w 239"/>
                  <a:gd name="T9" fmla="*/ 4 h 456"/>
                  <a:gd name="T10" fmla="*/ 63 w 239"/>
                  <a:gd name="T11" fmla="*/ 7 h 456"/>
                  <a:gd name="T12" fmla="*/ 56 w 239"/>
                  <a:gd name="T13" fmla="*/ 11 h 456"/>
                  <a:gd name="T14" fmla="*/ 49 w 239"/>
                  <a:gd name="T15" fmla="*/ 15 h 456"/>
                  <a:gd name="T16" fmla="*/ 41 w 239"/>
                  <a:gd name="T17" fmla="*/ 20 h 456"/>
                  <a:gd name="T18" fmla="*/ 0 w 239"/>
                  <a:gd name="T19" fmla="*/ 97 h 456"/>
                  <a:gd name="T20" fmla="*/ 36 w 239"/>
                  <a:gd name="T21" fmla="*/ 167 h 456"/>
                  <a:gd name="T22" fmla="*/ 43 w 239"/>
                  <a:gd name="T23" fmla="*/ 171 h 456"/>
                  <a:gd name="T24" fmla="*/ 49 w 239"/>
                  <a:gd name="T25" fmla="*/ 174 h 456"/>
                  <a:gd name="T26" fmla="*/ 55 w 239"/>
                  <a:gd name="T27" fmla="*/ 176 h 456"/>
                  <a:gd name="T28" fmla="*/ 65 w 239"/>
                  <a:gd name="T29" fmla="*/ 180 h 456"/>
                  <a:gd name="T30" fmla="*/ 69 w 239"/>
                  <a:gd name="T31" fmla="*/ 181 h 456"/>
                  <a:gd name="T32" fmla="*/ 71 w 239"/>
                  <a:gd name="T33" fmla="*/ 181 h 456"/>
                  <a:gd name="T34" fmla="*/ 72 w 239"/>
                  <a:gd name="T35" fmla="*/ 182 h 456"/>
                  <a:gd name="T36" fmla="*/ 75 w 239"/>
                  <a:gd name="T37" fmla="*/ 175 h 456"/>
                  <a:gd name="T38" fmla="*/ 58 w 239"/>
                  <a:gd name="T39" fmla="*/ 154 h 456"/>
                  <a:gd name="T40" fmla="*/ 52 w 239"/>
                  <a:gd name="T41" fmla="*/ 162 h 456"/>
                  <a:gd name="T42" fmla="*/ 12 w 239"/>
                  <a:gd name="T43" fmla="*/ 118 h 456"/>
                  <a:gd name="T44" fmla="*/ 18 w 239"/>
                  <a:gd name="T45" fmla="*/ 61 h 456"/>
                  <a:gd name="T46" fmla="*/ 30 w 239"/>
                  <a:gd name="T47" fmla="*/ 65 h 456"/>
                  <a:gd name="T48" fmla="*/ 61 w 239"/>
                  <a:gd name="T49" fmla="*/ 16 h 456"/>
                  <a:gd name="T50" fmla="*/ 70 w 239"/>
                  <a:gd name="T51" fmla="*/ 23 h 456"/>
                  <a:gd name="T52" fmla="*/ 96 w 239"/>
                  <a:gd name="T53" fmla="*/ 8 h 456"/>
                  <a:gd name="T54" fmla="*/ 82 w 239"/>
                  <a:gd name="T55" fmla="*/ 0 h 45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239" h="456">
                    <a:moveTo>
                      <a:pt x="203" y="0"/>
                    </a:moveTo>
                    <a:lnTo>
                      <a:pt x="201" y="0"/>
                    </a:lnTo>
                    <a:lnTo>
                      <a:pt x="195" y="2"/>
                    </a:lnTo>
                    <a:lnTo>
                      <a:pt x="184" y="6"/>
                    </a:lnTo>
                    <a:lnTo>
                      <a:pt x="172" y="10"/>
                    </a:lnTo>
                    <a:lnTo>
                      <a:pt x="156" y="18"/>
                    </a:lnTo>
                    <a:lnTo>
                      <a:pt x="139" y="27"/>
                    </a:lnTo>
                    <a:lnTo>
                      <a:pt x="121" y="38"/>
                    </a:lnTo>
                    <a:lnTo>
                      <a:pt x="103" y="51"/>
                    </a:lnTo>
                    <a:cubicBezTo>
                      <a:pt x="42" y="92"/>
                      <a:pt x="0" y="168"/>
                      <a:pt x="1" y="243"/>
                    </a:cubicBezTo>
                    <a:cubicBezTo>
                      <a:pt x="0" y="322"/>
                      <a:pt x="26" y="372"/>
                      <a:pt x="89" y="418"/>
                    </a:cubicBezTo>
                    <a:lnTo>
                      <a:pt x="106" y="428"/>
                    </a:lnTo>
                    <a:lnTo>
                      <a:pt x="121" y="436"/>
                    </a:lnTo>
                    <a:lnTo>
                      <a:pt x="137" y="442"/>
                    </a:lnTo>
                    <a:lnTo>
                      <a:pt x="162" y="451"/>
                    </a:lnTo>
                    <a:lnTo>
                      <a:pt x="171" y="453"/>
                    </a:lnTo>
                    <a:lnTo>
                      <a:pt x="177" y="454"/>
                    </a:lnTo>
                    <a:lnTo>
                      <a:pt x="179" y="456"/>
                    </a:lnTo>
                    <a:lnTo>
                      <a:pt x="186" y="438"/>
                    </a:lnTo>
                    <a:lnTo>
                      <a:pt x="144" y="385"/>
                    </a:lnTo>
                    <a:lnTo>
                      <a:pt x="129" y="405"/>
                    </a:lnTo>
                    <a:lnTo>
                      <a:pt x="31" y="296"/>
                    </a:lnTo>
                    <a:lnTo>
                      <a:pt x="46" y="154"/>
                    </a:lnTo>
                    <a:lnTo>
                      <a:pt x="75" y="163"/>
                    </a:lnTo>
                    <a:lnTo>
                      <a:pt x="153" y="39"/>
                    </a:lnTo>
                    <a:lnTo>
                      <a:pt x="175" y="57"/>
                    </a:lnTo>
                    <a:lnTo>
                      <a:pt x="239" y="21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8" name="Line 38">
                <a:extLst>
                  <a:ext uri="{FF2B5EF4-FFF2-40B4-BE49-F238E27FC236}">
                    <a16:creationId xmlns:a16="http://schemas.microsoft.com/office/drawing/2014/main" id="{E4A10248-C033-4A2E-85E3-B7C800D6F8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729" y="1317"/>
                <a:ext cx="361" cy="0"/>
              </a:xfrm>
              <a:prstGeom prst="line">
                <a:avLst/>
              </a:prstGeom>
              <a:noFill/>
              <a:ln w="12700">
                <a:solidFill>
                  <a:srgbClr val="FFFFC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99" name="Line 39">
                <a:extLst>
                  <a:ext uri="{FF2B5EF4-FFF2-40B4-BE49-F238E27FC236}">
                    <a16:creationId xmlns:a16="http://schemas.microsoft.com/office/drawing/2014/main" id="{82ABC9E0-97D4-4EF9-BB68-4B7B23900D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45" y="1324"/>
                <a:ext cx="80" cy="0"/>
              </a:xfrm>
              <a:prstGeom prst="line">
                <a:avLst/>
              </a:prstGeom>
              <a:noFill/>
              <a:ln w="25400">
                <a:solidFill>
                  <a:srgbClr val="D1D14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0" name="Freeform 40">
                <a:extLst>
                  <a:ext uri="{FF2B5EF4-FFF2-40B4-BE49-F238E27FC236}">
                    <a16:creationId xmlns:a16="http://schemas.microsoft.com/office/drawing/2014/main" id="{C1292576-4456-45BD-92FB-EA870BFBF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0" y="1440"/>
                <a:ext cx="11" cy="86"/>
              </a:xfrm>
              <a:custGeom>
                <a:avLst/>
                <a:gdLst>
                  <a:gd name="T0" fmla="*/ 0 w 28"/>
                  <a:gd name="T1" fmla="*/ 0 h 215"/>
                  <a:gd name="T2" fmla="*/ 2 w 28"/>
                  <a:gd name="T3" fmla="*/ 80 h 215"/>
                  <a:gd name="T4" fmla="*/ 11 w 28"/>
                  <a:gd name="T5" fmla="*/ 86 h 215"/>
                  <a:gd name="T6" fmla="*/ 9 w 28"/>
                  <a:gd name="T7" fmla="*/ 6 h 215"/>
                  <a:gd name="T8" fmla="*/ 0 w 28"/>
                  <a:gd name="T9" fmla="*/ 0 h 2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8" h="215">
                    <a:moveTo>
                      <a:pt x="0" y="0"/>
                    </a:moveTo>
                    <a:lnTo>
                      <a:pt x="4" y="201"/>
                    </a:lnTo>
                    <a:lnTo>
                      <a:pt x="28" y="215"/>
                    </a:lnTo>
                    <a:lnTo>
                      <a:pt x="22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1" name="Freeform 41">
                <a:extLst>
                  <a:ext uri="{FF2B5EF4-FFF2-40B4-BE49-F238E27FC236}">
                    <a16:creationId xmlns:a16="http://schemas.microsoft.com/office/drawing/2014/main" id="{82209B60-00CE-4B43-B0AD-C4A7EA993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1425"/>
                <a:ext cx="82" cy="43"/>
              </a:xfrm>
              <a:custGeom>
                <a:avLst/>
                <a:gdLst>
                  <a:gd name="T0" fmla="*/ 5 w 206"/>
                  <a:gd name="T1" fmla="*/ 43 h 106"/>
                  <a:gd name="T2" fmla="*/ 82 w 206"/>
                  <a:gd name="T3" fmla="*/ 16 h 106"/>
                  <a:gd name="T4" fmla="*/ 77 w 206"/>
                  <a:gd name="T5" fmla="*/ 0 h 106"/>
                  <a:gd name="T6" fmla="*/ 0 w 206"/>
                  <a:gd name="T7" fmla="*/ 27 h 106"/>
                  <a:gd name="T8" fmla="*/ 5 w 206"/>
                  <a:gd name="T9" fmla="*/ 43 h 1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6" h="106">
                    <a:moveTo>
                      <a:pt x="12" y="106"/>
                    </a:moveTo>
                    <a:lnTo>
                      <a:pt x="206" y="39"/>
                    </a:lnTo>
                    <a:lnTo>
                      <a:pt x="193" y="0"/>
                    </a:lnTo>
                    <a:lnTo>
                      <a:pt x="0" y="67"/>
                    </a:lnTo>
                    <a:lnTo>
                      <a:pt x="12" y="106"/>
                    </a:lnTo>
                    <a:close/>
                  </a:path>
                </a:pathLst>
              </a:custGeom>
              <a:solidFill>
                <a:srgbClr val="D1D142"/>
              </a:solidFill>
              <a:ln w="12700" cmpd="sng">
                <a:solidFill>
                  <a:srgbClr val="D1D14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2" name="Freeform 42">
                <a:extLst>
                  <a:ext uri="{FF2B5EF4-FFF2-40B4-BE49-F238E27FC236}">
                    <a16:creationId xmlns:a16="http://schemas.microsoft.com/office/drawing/2014/main" id="{0F001468-5029-4D1B-92AD-DF018EEC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385"/>
                <a:ext cx="84" cy="43"/>
              </a:xfrm>
              <a:custGeom>
                <a:avLst/>
                <a:gdLst>
                  <a:gd name="T0" fmla="*/ 5 w 208"/>
                  <a:gd name="T1" fmla="*/ 43 h 106"/>
                  <a:gd name="T2" fmla="*/ 84 w 208"/>
                  <a:gd name="T3" fmla="*/ 16 h 106"/>
                  <a:gd name="T4" fmla="*/ 79 w 208"/>
                  <a:gd name="T5" fmla="*/ 0 h 106"/>
                  <a:gd name="T6" fmla="*/ 0 w 208"/>
                  <a:gd name="T7" fmla="*/ 28 h 106"/>
                  <a:gd name="T8" fmla="*/ 5 w 208"/>
                  <a:gd name="T9" fmla="*/ 43 h 1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8" h="106">
                    <a:moveTo>
                      <a:pt x="13" y="106"/>
                    </a:moveTo>
                    <a:lnTo>
                      <a:pt x="208" y="39"/>
                    </a:lnTo>
                    <a:lnTo>
                      <a:pt x="195" y="0"/>
                    </a:lnTo>
                    <a:lnTo>
                      <a:pt x="0" y="68"/>
                    </a:lnTo>
                    <a:lnTo>
                      <a:pt x="13" y="106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3" name="Freeform 43">
                <a:extLst>
                  <a:ext uri="{FF2B5EF4-FFF2-40B4-BE49-F238E27FC236}">
                    <a16:creationId xmlns:a16="http://schemas.microsoft.com/office/drawing/2014/main" id="{512ADDEA-949B-4046-BCF1-1798700C9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1339"/>
                <a:ext cx="84" cy="42"/>
              </a:xfrm>
              <a:custGeom>
                <a:avLst/>
                <a:gdLst>
                  <a:gd name="T0" fmla="*/ 6 w 210"/>
                  <a:gd name="T1" fmla="*/ 42 h 106"/>
                  <a:gd name="T2" fmla="*/ 84 w 210"/>
                  <a:gd name="T3" fmla="*/ 15 h 106"/>
                  <a:gd name="T4" fmla="*/ 78 w 210"/>
                  <a:gd name="T5" fmla="*/ 0 h 106"/>
                  <a:gd name="T6" fmla="*/ 0 w 210"/>
                  <a:gd name="T7" fmla="*/ 26 h 106"/>
                  <a:gd name="T8" fmla="*/ 6 w 210"/>
                  <a:gd name="T9" fmla="*/ 42 h 1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0" h="106">
                    <a:moveTo>
                      <a:pt x="14" y="106"/>
                    </a:moveTo>
                    <a:lnTo>
                      <a:pt x="210" y="38"/>
                    </a:lnTo>
                    <a:lnTo>
                      <a:pt x="195" y="0"/>
                    </a:lnTo>
                    <a:lnTo>
                      <a:pt x="0" y="66"/>
                    </a:lnTo>
                    <a:lnTo>
                      <a:pt x="14" y="106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4" name="Freeform 44">
                <a:extLst>
                  <a:ext uri="{FF2B5EF4-FFF2-40B4-BE49-F238E27FC236}">
                    <a16:creationId xmlns:a16="http://schemas.microsoft.com/office/drawing/2014/main" id="{00FB5C69-7ED7-4627-8E7A-C9DCB5A39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157"/>
                <a:ext cx="83" cy="49"/>
              </a:xfrm>
              <a:custGeom>
                <a:avLst/>
                <a:gdLst>
                  <a:gd name="T0" fmla="*/ 0 w 206"/>
                  <a:gd name="T1" fmla="*/ 15 h 122"/>
                  <a:gd name="T2" fmla="*/ 77 w 206"/>
                  <a:gd name="T3" fmla="*/ 49 h 122"/>
                  <a:gd name="T4" fmla="*/ 83 w 206"/>
                  <a:gd name="T5" fmla="*/ 33 h 122"/>
                  <a:gd name="T6" fmla="*/ 6 w 206"/>
                  <a:gd name="T7" fmla="*/ 0 h 122"/>
                  <a:gd name="T8" fmla="*/ 0 w 206"/>
                  <a:gd name="T9" fmla="*/ 15 h 1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6" h="122">
                    <a:moveTo>
                      <a:pt x="0" y="38"/>
                    </a:moveTo>
                    <a:lnTo>
                      <a:pt x="190" y="122"/>
                    </a:lnTo>
                    <a:lnTo>
                      <a:pt x="206" y="82"/>
                    </a:lnTo>
                    <a:lnTo>
                      <a:pt x="16" y="0"/>
                    </a:ln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D1D142"/>
              </a:solidFill>
              <a:ln w="12700" cmpd="sng">
                <a:solidFill>
                  <a:srgbClr val="D1D14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5" name="Freeform 45">
                <a:extLst>
                  <a:ext uri="{FF2B5EF4-FFF2-40B4-BE49-F238E27FC236}">
                    <a16:creationId xmlns:a16="http://schemas.microsoft.com/office/drawing/2014/main" id="{408B1E0D-49CF-4E94-9EED-B29DE8CB37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9" y="1204"/>
                <a:ext cx="72" cy="44"/>
              </a:xfrm>
              <a:custGeom>
                <a:avLst/>
                <a:gdLst>
                  <a:gd name="T0" fmla="*/ 0 w 178"/>
                  <a:gd name="T1" fmla="*/ 15 h 107"/>
                  <a:gd name="T2" fmla="*/ 66 w 178"/>
                  <a:gd name="T3" fmla="*/ 44 h 107"/>
                  <a:gd name="T4" fmla="*/ 72 w 178"/>
                  <a:gd name="T5" fmla="*/ 28 h 107"/>
                  <a:gd name="T6" fmla="*/ 9 w 178"/>
                  <a:gd name="T7" fmla="*/ 0 h 107"/>
                  <a:gd name="T8" fmla="*/ 0 w 178"/>
                  <a:gd name="T9" fmla="*/ 15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78" h="107">
                    <a:moveTo>
                      <a:pt x="0" y="37"/>
                    </a:moveTo>
                    <a:lnTo>
                      <a:pt x="162" y="107"/>
                    </a:lnTo>
                    <a:lnTo>
                      <a:pt x="178" y="69"/>
                    </a:lnTo>
                    <a:lnTo>
                      <a:pt x="22" y="0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6" name="Line 46">
                <a:extLst>
                  <a:ext uri="{FF2B5EF4-FFF2-40B4-BE49-F238E27FC236}">
                    <a16:creationId xmlns:a16="http://schemas.microsoft.com/office/drawing/2014/main" id="{A494D929-7CCC-4330-A077-9463E8E6D0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362" y="1324"/>
                <a:ext cx="83" cy="0"/>
              </a:xfrm>
              <a:prstGeom prst="line">
                <a:avLst/>
              </a:prstGeom>
              <a:noFill/>
              <a:ln w="25400">
                <a:solidFill>
                  <a:srgbClr val="FFFFC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7" name="Line 47">
                <a:extLst>
                  <a:ext uri="{FF2B5EF4-FFF2-40B4-BE49-F238E27FC236}">
                    <a16:creationId xmlns:a16="http://schemas.microsoft.com/office/drawing/2014/main" id="{7BC16A12-1449-45EF-A9EC-CA91059DDB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482" y="1324"/>
                <a:ext cx="82" cy="0"/>
              </a:xfrm>
              <a:prstGeom prst="line">
                <a:avLst/>
              </a:prstGeom>
              <a:noFill/>
              <a:ln w="25400">
                <a:solidFill>
                  <a:srgbClr val="FFFFC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8" name="Freeform 48">
                <a:extLst>
                  <a:ext uri="{FF2B5EF4-FFF2-40B4-BE49-F238E27FC236}">
                    <a16:creationId xmlns:a16="http://schemas.microsoft.com/office/drawing/2014/main" id="{D28C0DBB-8638-4AB7-A9DC-40D47B630B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248"/>
                <a:ext cx="83" cy="48"/>
              </a:xfrm>
              <a:custGeom>
                <a:avLst/>
                <a:gdLst>
                  <a:gd name="T0" fmla="*/ 0 w 205"/>
                  <a:gd name="T1" fmla="*/ 15 h 121"/>
                  <a:gd name="T2" fmla="*/ 76 w 205"/>
                  <a:gd name="T3" fmla="*/ 48 h 121"/>
                  <a:gd name="T4" fmla="*/ 83 w 205"/>
                  <a:gd name="T5" fmla="*/ 33 h 121"/>
                  <a:gd name="T6" fmla="*/ 7 w 205"/>
                  <a:gd name="T7" fmla="*/ 0 h 121"/>
                  <a:gd name="T8" fmla="*/ 0 w 205"/>
                  <a:gd name="T9" fmla="*/ 15 h 12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5" h="121">
                    <a:moveTo>
                      <a:pt x="0" y="37"/>
                    </a:moveTo>
                    <a:lnTo>
                      <a:pt x="188" y="121"/>
                    </a:lnTo>
                    <a:lnTo>
                      <a:pt x="205" y="82"/>
                    </a:lnTo>
                    <a:lnTo>
                      <a:pt x="18" y="0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09" name="Freeform 49">
                <a:extLst>
                  <a:ext uri="{FF2B5EF4-FFF2-40B4-BE49-F238E27FC236}">
                    <a16:creationId xmlns:a16="http://schemas.microsoft.com/office/drawing/2014/main" id="{AE8AAC10-DCFF-4217-8ED1-121682CA3C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0" y="1294"/>
                <a:ext cx="52" cy="57"/>
              </a:xfrm>
              <a:custGeom>
                <a:avLst/>
                <a:gdLst>
                  <a:gd name="T0" fmla="*/ 52 w 129"/>
                  <a:gd name="T1" fmla="*/ 9 h 142"/>
                  <a:gd name="T2" fmla="*/ 21 w 129"/>
                  <a:gd name="T3" fmla="*/ 21 h 142"/>
                  <a:gd name="T4" fmla="*/ 21 w 129"/>
                  <a:gd name="T5" fmla="*/ 35 h 142"/>
                  <a:gd name="T6" fmla="*/ 10 w 129"/>
                  <a:gd name="T7" fmla="*/ 33 h 142"/>
                  <a:gd name="T8" fmla="*/ 10 w 129"/>
                  <a:gd name="T9" fmla="*/ 33 h 142"/>
                  <a:gd name="T10" fmla="*/ 10 w 129"/>
                  <a:gd name="T11" fmla="*/ 35 h 142"/>
                  <a:gd name="T12" fmla="*/ 8 w 129"/>
                  <a:gd name="T13" fmla="*/ 37 h 142"/>
                  <a:gd name="T14" fmla="*/ 8 w 129"/>
                  <a:gd name="T15" fmla="*/ 42 h 142"/>
                  <a:gd name="T16" fmla="*/ 15 w 129"/>
                  <a:gd name="T17" fmla="*/ 49 h 142"/>
                  <a:gd name="T18" fmla="*/ 12 w 129"/>
                  <a:gd name="T19" fmla="*/ 57 h 142"/>
                  <a:gd name="T20" fmla="*/ 11 w 129"/>
                  <a:gd name="T21" fmla="*/ 56 h 142"/>
                  <a:gd name="T22" fmla="*/ 10 w 129"/>
                  <a:gd name="T23" fmla="*/ 55 h 142"/>
                  <a:gd name="T24" fmla="*/ 8 w 129"/>
                  <a:gd name="T25" fmla="*/ 54 h 142"/>
                  <a:gd name="T26" fmla="*/ 7 w 129"/>
                  <a:gd name="T27" fmla="*/ 52 h 142"/>
                  <a:gd name="T28" fmla="*/ 6 w 129"/>
                  <a:gd name="T29" fmla="*/ 51 h 142"/>
                  <a:gd name="T30" fmla="*/ 4 w 129"/>
                  <a:gd name="T31" fmla="*/ 49 h 142"/>
                  <a:gd name="T32" fmla="*/ 2 w 129"/>
                  <a:gd name="T33" fmla="*/ 44 h 142"/>
                  <a:gd name="T34" fmla="*/ 1 w 129"/>
                  <a:gd name="T35" fmla="*/ 41 h 142"/>
                  <a:gd name="T36" fmla="*/ 0 w 129"/>
                  <a:gd name="T37" fmla="*/ 39 h 142"/>
                  <a:gd name="T38" fmla="*/ 0 w 129"/>
                  <a:gd name="T39" fmla="*/ 35 h 142"/>
                  <a:gd name="T40" fmla="*/ 0 w 129"/>
                  <a:gd name="T41" fmla="*/ 27 h 142"/>
                  <a:gd name="T42" fmla="*/ 1 w 129"/>
                  <a:gd name="T43" fmla="*/ 22 h 142"/>
                  <a:gd name="T44" fmla="*/ 42 w 129"/>
                  <a:gd name="T45" fmla="*/ 0 h 142"/>
                  <a:gd name="T46" fmla="*/ 52 w 129"/>
                  <a:gd name="T47" fmla="*/ 9 h 142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29" h="142">
                    <a:moveTo>
                      <a:pt x="129" y="23"/>
                    </a:moveTo>
                    <a:lnTo>
                      <a:pt x="51" y="53"/>
                    </a:lnTo>
                    <a:lnTo>
                      <a:pt x="51" y="88"/>
                    </a:lnTo>
                    <a:lnTo>
                      <a:pt x="26" y="82"/>
                    </a:lnTo>
                    <a:lnTo>
                      <a:pt x="25" y="82"/>
                    </a:lnTo>
                    <a:lnTo>
                      <a:pt x="24" y="86"/>
                    </a:lnTo>
                    <a:lnTo>
                      <a:pt x="21" y="92"/>
                    </a:lnTo>
                    <a:lnTo>
                      <a:pt x="21" y="104"/>
                    </a:lnTo>
                    <a:cubicBezTo>
                      <a:pt x="26" y="121"/>
                      <a:pt x="29" y="114"/>
                      <a:pt x="38" y="122"/>
                    </a:cubicBezTo>
                    <a:lnTo>
                      <a:pt x="30" y="142"/>
                    </a:lnTo>
                    <a:lnTo>
                      <a:pt x="28" y="140"/>
                    </a:lnTo>
                    <a:lnTo>
                      <a:pt x="24" y="138"/>
                    </a:lnTo>
                    <a:lnTo>
                      <a:pt x="19" y="134"/>
                    </a:lnTo>
                    <a:lnTo>
                      <a:pt x="18" y="130"/>
                    </a:lnTo>
                    <a:lnTo>
                      <a:pt x="14" y="126"/>
                    </a:lnTo>
                    <a:lnTo>
                      <a:pt x="11" y="122"/>
                    </a:lnTo>
                    <a:lnTo>
                      <a:pt x="4" y="110"/>
                    </a:lnTo>
                    <a:lnTo>
                      <a:pt x="2" y="103"/>
                    </a:lnTo>
                    <a:lnTo>
                      <a:pt x="1" y="96"/>
                    </a:lnTo>
                    <a:lnTo>
                      <a:pt x="0" y="86"/>
                    </a:lnTo>
                    <a:lnTo>
                      <a:pt x="0" y="67"/>
                    </a:lnTo>
                    <a:lnTo>
                      <a:pt x="2" y="56"/>
                    </a:lnTo>
                    <a:lnTo>
                      <a:pt x="103" y="0"/>
                    </a:lnTo>
                    <a:lnTo>
                      <a:pt x="129" y="23"/>
                    </a:lnTo>
                    <a:close/>
                  </a:path>
                </a:pathLst>
              </a:custGeom>
              <a:solidFill>
                <a:srgbClr val="B3AF2C"/>
              </a:solidFill>
              <a:ln w="12700" cmpd="sng">
                <a:solidFill>
                  <a:srgbClr val="B3AF2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0" name="Freeform 50">
                <a:extLst>
                  <a:ext uri="{FF2B5EF4-FFF2-40B4-BE49-F238E27FC236}">
                    <a16:creationId xmlns:a16="http://schemas.microsoft.com/office/drawing/2014/main" id="{DF45EE87-1AFB-40D0-89ED-BB67DA466D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57" y="1523"/>
                <a:ext cx="796" cy="535"/>
              </a:xfrm>
              <a:custGeom>
                <a:avLst/>
                <a:gdLst>
                  <a:gd name="T0" fmla="*/ 0 w 1988"/>
                  <a:gd name="T1" fmla="*/ 159 h 1339"/>
                  <a:gd name="T2" fmla="*/ 144 w 1988"/>
                  <a:gd name="T3" fmla="*/ 535 h 1339"/>
                  <a:gd name="T4" fmla="*/ 796 w 1988"/>
                  <a:gd name="T5" fmla="*/ 440 h 1339"/>
                  <a:gd name="T6" fmla="*/ 482 w 1988"/>
                  <a:gd name="T7" fmla="*/ 0 h 1339"/>
                  <a:gd name="T8" fmla="*/ 0 w 1988"/>
                  <a:gd name="T9" fmla="*/ 159 h 13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988" h="1339">
                    <a:moveTo>
                      <a:pt x="0" y="399"/>
                    </a:moveTo>
                    <a:lnTo>
                      <a:pt x="360" y="1339"/>
                    </a:lnTo>
                    <a:lnTo>
                      <a:pt x="1988" y="1100"/>
                    </a:lnTo>
                    <a:lnTo>
                      <a:pt x="1204" y="0"/>
                    </a:lnTo>
                    <a:lnTo>
                      <a:pt x="0" y="399"/>
                    </a:lnTo>
                    <a:close/>
                  </a:path>
                </a:pathLst>
              </a:custGeom>
              <a:solidFill>
                <a:srgbClr val="FFE4E4"/>
              </a:solidFill>
              <a:ln w="12700" cmpd="sng">
                <a:solidFill>
                  <a:srgbClr val="FFE4E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1" name="Freeform 51">
                <a:extLst>
                  <a:ext uri="{FF2B5EF4-FFF2-40B4-BE49-F238E27FC236}">
                    <a16:creationId xmlns:a16="http://schemas.microsoft.com/office/drawing/2014/main" id="{57A1CB5F-B9BE-43EB-B497-24AE733B5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9" y="2128"/>
                <a:ext cx="357" cy="145"/>
              </a:xfrm>
              <a:custGeom>
                <a:avLst/>
                <a:gdLst>
                  <a:gd name="T0" fmla="*/ 357 w 892"/>
                  <a:gd name="T1" fmla="*/ 36 h 362"/>
                  <a:gd name="T2" fmla="*/ 311 w 892"/>
                  <a:gd name="T3" fmla="*/ 79 h 362"/>
                  <a:gd name="T4" fmla="*/ 271 w 892"/>
                  <a:gd name="T5" fmla="*/ 99 h 362"/>
                  <a:gd name="T6" fmla="*/ 254 w 892"/>
                  <a:gd name="T7" fmla="*/ 116 h 362"/>
                  <a:gd name="T8" fmla="*/ 244 w 892"/>
                  <a:gd name="T9" fmla="*/ 141 h 362"/>
                  <a:gd name="T10" fmla="*/ 189 w 892"/>
                  <a:gd name="T11" fmla="*/ 145 h 362"/>
                  <a:gd name="T12" fmla="*/ 96 w 892"/>
                  <a:gd name="T13" fmla="*/ 117 h 362"/>
                  <a:gd name="T14" fmla="*/ 49 w 892"/>
                  <a:gd name="T15" fmla="*/ 114 h 362"/>
                  <a:gd name="T16" fmla="*/ 23 w 892"/>
                  <a:gd name="T17" fmla="*/ 119 h 362"/>
                  <a:gd name="T18" fmla="*/ 0 w 892"/>
                  <a:gd name="T19" fmla="*/ 113 h 362"/>
                  <a:gd name="T20" fmla="*/ 37 w 892"/>
                  <a:gd name="T21" fmla="*/ 82 h 362"/>
                  <a:gd name="T22" fmla="*/ 109 w 892"/>
                  <a:gd name="T23" fmla="*/ 33 h 362"/>
                  <a:gd name="T24" fmla="*/ 157 w 892"/>
                  <a:gd name="T25" fmla="*/ 0 h 362"/>
                  <a:gd name="T26" fmla="*/ 258 w 892"/>
                  <a:gd name="T27" fmla="*/ 23 h 362"/>
                  <a:gd name="T28" fmla="*/ 357 w 892"/>
                  <a:gd name="T29" fmla="*/ 36 h 36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892" h="362">
                    <a:moveTo>
                      <a:pt x="892" y="91"/>
                    </a:moveTo>
                    <a:lnTo>
                      <a:pt x="778" y="196"/>
                    </a:lnTo>
                    <a:lnTo>
                      <a:pt x="677" y="247"/>
                    </a:lnTo>
                    <a:lnTo>
                      <a:pt x="635" y="289"/>
                    </a:lnTo>
                    <a:lnTo>
                      <a:pt x="610" y="352"/>
                    </a:lnTo>
                    <a:lnTo>
                      <a:pt x="471" y="362"/>
                    </a:lnTo>
                    <a:lnTo>
                      <a:pt x="240" y="293"/>
                    </a:lnTo>
                    <a:lnTo>
                      <a:pt x="122" y="285"/>
                    </a:lnTo>
                    <a:lnTo>
                      <a:pt x="58" y="298"/>
                    </a:lnTo>
                    <a:lnTo>
                      <a:pt x="0" y="281"/>
                    </a:lnTo>
                    <a:lnTo>
                      <a:pt x="93" y="205"/>
                    </a:lnTo>
                    <a:lnTo>
                      <a:pt x="273" y="83"/>
                    </a:lnTo>
                    <a:lnTo>
                      <a:pt x="392" y="0"/>
                    </a:lnTo>
                    <a:lnTo>
                      <a:pt x="644" y="58"/>
                    </a:lnTo>
                    <a:lnTo>
                      <a:pt x="892" y="91"/>
                    </a:lnTo>
                    <a:close/>
                  </a:path>
                </a:pathLst>
              </a:custGeom>
              <a:solidFill>
                <a:srgbClr val="FFF9E4"/>
              </a:solidFill>
              <a:ln w="12700" cmpd="sng">
                <a:solidFill>
                  <a:srgbClr val="FFF9E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2" name="Freeform 52">
                <a:extLst>
                  <a:ext uri="{FF2B5EF4-FFF2-40B4-BE49-F238E27FC236}">
                    <a16:creationId xmlns:a16="http://schemas.microsoft.com/office/drawing/2014/main" id="{4927B236-F0C5-41EC-871C-9A65B35B99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2" y="1944"/>
                <a:ext cx="182" cy="216"/>
              </a:xfrm>
              <a:custGeom>
                <a:avLst/>
                <a:gdLst>
                  <a:gd name="T0" fmla="*/ 0 w 454"/>
                  <a:gd name="T1" fmla="*/ 202 h 540"/>
                  <a:gd name="T2" fmla="*/ 43 w 454"/>
                  <a:gd name="T3" fmla="*/ 69 h 540"/>
                  <a:gd name="T4" fmla="*/ 49 w 454"/>
                  <a:gd name="T5" fmla="*/ 32 h 540"/>
                  <a:gd name="T6" fmla="*/ 150 w 454"/>
                  <a:gd name="T7" fmla="*/ 0 h 540"/>
                  <a:gd name="T8" fmla="*/ 172 w 454"/>
                  <a:gd name="T9" fmla="*/ 49 h 540"/>
                  <a:gd name="T10" fmla="*/ 182 w 454"/>
                  <a:gd name="T11" fmla="*/ 214 h 540"/>
                  <a:gd name="T12" fmla="*/ 69 w 454"/>
                  <a:gd name="T13" fmla="*/ 216 h 540"/>
                  <a:gd name="T14" fmla="*/ 0 w 454"/>
                  <a:gd name="T15" fmla="*/ 202 h 54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54" h="540">
                    <a:moveTo>
                      <a:pt x="0" y="506"/>
                    </a:moveTo>
                    <a:lnTo>
                      <a:pt x="107" y="173"/>
                    </a:lnTo>
                    <a:lnTo>
                      <a:pt x="121" y="80"/>
                    </a:lnTo>
                    <a:lnTo>
                      <a:pt x="374" y="0"/>
                    </a:lnTo>
                    <a:lnTo>
                      <a:pt x="428" y="122"/>
                    </a:lnTo>
                    <a:lnTo>
                      <a:pt x="454" y="536"/>
                    </a:lnTo>
                    <a:lnTo>
                      <a:pt x="171" y="540"/>
                    </a:lnTo>
                    <a:lnTo>
                      <a:pt x="0" y="506"/>
                    </a:lnTo>
                    <a:close/>
                  </a:path>
                </a:pathLst>
              </a:custGeom>
              <a:solidFill>
                <a:srgbClr val="FFF1CC"/>
              </a:solidFill>
              <a:ln w="12700" cmpd="sng">
                <a:solidFill>
                  <a:srgbClr val="FFF1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3" name="Freeform 53">
                <a:extLst>
                  <a:ext uri="{FF2B5EF4-FFF2-40B4-BE49-F238E27FC236}">
                    <a16:creationId xmlns:a16="http://schemas.microsoft.com/office/drawing/2014/main" id="{0E57FDC7-755E-4714-87EA-DB02CD060E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" y="1833"/>
                <a:ext cx="398" cy="328"/>
              </a:xfrm>
              <a:custGeom>
                <a:avLst/>
                <a:gdLst>
                  <a:gd name="T0" fmla="*/ 398 w 993"/>
                  <a:gd name="T1" fmla="*/ 302 h 822"/>
                  <a:gd name="T2" fmla="*/ 317 w 993"/>
                  <a:gd name="T3" fmla="*/ 322 h 822"/>
                  <a:gd name="T4" fmla="*/ 270 w 993"/>
                  <a:gd name="T5" fmla="*/ 328 h 822"/>
                  <a:gd name="T6" fmla="*/ 273 w 993"/>
                  <a:gd name="T7" fmla="*/ 294 h 822"/>
                  <a:gd name="T8" fmla="*/ 278 w 993"/>
                  <a:gd name="T9" fmla="*/ 223 h 822"/>
                  <a:gd name="T10" fmla="*/ 271 w 993"/>
                  <a:gd name="T11" fmla="*/ 136 h 822"/>
                  <a:gd name="T12" fmla="*/ 261 w 993"/>
                  <a:gd name="T13" fmla="*/ 108 h 822"/>
                  <a:gd name="T14" fmla="*/ 157 w 993"/>
                  <a:gd name="T15" fmla="*/ 159 h 822"/>
                  <a:gd name="T16" fmla="*/ 146 w 993"/>
                  <a:gd name="T17" fmla="*/ 207 h 822"/>
                  <a:gd name="T18" fmla="*/ 126 w 993"/>
                  <a:gd name="T19" fmla="*/ 264 h 822"/>
                  <a:gd name="T20" fmla="*/ 121 w 993"/>
                  <a:gd name="T21" fmla="*/ 318 h 822"/>
                  <a:gd name="T22" fmla="*/ 47 w 993"/>
                  <a:gd name="T23" fmla="*/ 304 h 822"/>
                  <a:gd name="T24" fmla="*/ 13 w 993"/>
                  <a:gd name="T25" fmla="*/ 281 h 822"/>
                  <a:gd name="T26" fmla="*/ 0 w 993"/>
                  <a:gd name="T27" fmla="*/ 245 h 822"/>
                  <a:gd name="T28" fmla="*/ 66 w 993"/>
                  <a:gd name="T29" fmla="*/ 113 h 822"/>
                  <a:gd name="T30" fmla="*/ 128 w 993"/>
                  <a:gd name="T31" fmla="*/ 27 h 822"/>
                  <a:gd name="T32" fmla="*/ 189 w 993"/>
                  <a:gd name="T33" fmla="*/ 0 h 822"/>
                  <a:gd name="T34" fmla="*/ 249 w 993"/>
                  <a:gd name="T35" fmla="*/ 8 h 822"/>
                  <a:gd name="T36" fmla="*/ 304 w 993"/>
                  <a:gd name="T37" fmla="*/ 37 h 822"/>
                  <a:gd name="T38" fmla="*/ 321 w 993"/>
                  <a:gd name="T39" fmla="*/ 119 h 822"/>
                  <a:gd name="T40" fmla="*/ 323 w 993"/>
                  <a:gd name="T41" fmla="*/ 197 h 822"/>
                  <a:gd name="T42" fmla="*/ 341 w 993"/>
                  <a:gd name="T43" fmla="*/ 229 h 822"/>
                  <a:gd name="T44" fmla="*/ 398 w 993"/>
                  <a:gd name="T45" fmla="*/ 302 h 82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993" h="822">
                    <a:moveTo>
                      <a:pt x="993" y="758"/>
                    </a:moveTo>
                    <a:lnTo>
                      <a:pt x="792" y="808"/>
                    </a:lnTo>
                    <a:lnTo>
                      <a:pt x="674" y="822"/>
                    </a:lnTo>
                    <a:lnTo>
                      <a:pt x="681" y="738"/>
                    </a:lnTo>
                    <a:lnTo>
                      <a:pt x="694" y="560"/>
                    </a:lnTo>
                    <a:lnTo>
                      <a:pt x="677" y="340"/>
                    </a:lnTo>
                    <a:lnTo>
                      <a:pt x="652" y="270"/>
                    </a:lnTo>
                    <a:lnTo>
                      <a:pt x="391" y="399"/>
                    </a:lnTo>
                    <a:lnTo>
                      <a:pt x="365" y="518"/>
                    </a:lnTo>
                    <a:lnTo>
                      <a:pt x="315" y="661"/>
                    </a:lnTo>
                    <a:lnTo>
                      <a:pt x="302" y="796"/>
                    </a:lnTo>
                    <a:lnTo>
                      <a:pt x="117" y="762"/>
                    </a:lnTo>
                    <a:lnTo>
                      <a:pt x="33" y="703"/>
                    </a:lnTo>
                    <a:lnTo>
                      <a:pt x="0" y="615"/>
                    </a:lnTo>
                    <a:lnTo>
                      <a:pt x="164" y="283"/>
                    </a:lnTo>
                    <a:lnTo>
                      <a:pt x="320" y="67"/>
                    </a:lnTo>
                    <a:lnTo>
                      <a:pt x="471" y="0"/>
                    </a:lnTo>
                    <a:lnTo>
                      <a:pt x="622" y="21"/>
                    </a:lnTo>
                    <a:lnTo>
                      <a:pt x="758" y="92"/>
                    </a:lnTo>
                    <a:lnTo>
                      <a:pt x="800" y="298"/>
                    </a:lnTo>
                    <a:lnTo>
                      <a:pt x="807" y="493"/>
                    </a:lnTo>
                    <a:lnTo>
                      <a:pt x="850" y="573"/>
                    </a:lnTo>
                    <a:lnTo>
                      <a:pt x="993" y="758"/>
                    </a:lnTo>
                    <a:close/>
                  </a:path>
                </a:pathLst>
              </a:custGeom>
              <a:solidFill>
                <a:srgbClr val="649A7D"/>
              </a:solidFill>
              <a:ln w="12700" cmpd="sng">
                <a:solidFill>
                  <a:srgbClr val="649A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4" name="Freeform 54">
                <a:extLst>
                  <a:ext uri="{FF2B5EF4-FFF2-40B4-BE49-F238E27FC236}">
                    <a16:creationId xmlns:a16="http://schemas.microsoft.com/office/drawing/2014/main" id="{860D9845-F2D4-4D56-8B96-582C3666D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6" y="1647"/>
                <a:ext cx="744" cy="521"/>
              </a:xfrm>
              <a:custGeom>
                <a:avLst/>
                <a:gdLst>
                  <a:gd name="T0" fmla="*/ 219 w 1861"/>
                  <a:gd name="T1" fmla="*/ 521 h 1301"/>
                  <a:gd name="T2" fmla="*/ 6 w 1861"/>
                  <a:gd name="T3" fmla="*/ 498 h 1301"/>
                  <a:gd name="T4" fmla="*/ 0 w 1861"/>
                  <a:gd name="T5" fmla="*/ 459 h 1301"/>
                  <a:gd name="T6" fmla="*/ 8 w 1861"/>
                  <a:gd name="T7" fmla="*/ 390 h 1301"/>
                  <a:gd name="T8" fmla="*/ 32 w 1861"/>
                  <a:gd name="T9" fmla="*/ 310 h 1301"/>
                  <a:gd name="T10" fmla="*/ 74 w 1861"/>
                  <a:gd name="T11" fmla="*/ 241 h 1301"/>
                  <a:gd name="T12" fmla="*/ 122 w 1861"/>
                  <a:gd name="T13" fmla="*/ 160 h 1301"/>
                  <a:gd name="T14" fmla="*/ 143 w 1861"/>
                  <a:gd name="T15" fmla="*/ 128 h 1301"/>
                  <a:gd name="T16" fmla="*/ 160 w 1861"/>
                  <a:gd name="T17" fmla="*/ 106 h 1301"/>
                  <a:gd name="T18" fmla="*/ 288 w 1861"/>
                  <a:gd name="T19" fmla="*/ 44 h 1301"/>
                  <a:gd name="T20" fmla="*/ 341 w 1861"/>
                  <a:gd name="T21" fmla="*/ 27 h 1301"/>
                  <a:gd name="T22" fmla="*/ 423 w 1861"/>
                  <a:gd name="T23" fmla="*/ 13 h 1301"/>
                  <a:gd name="T24" fmla="*/ 457 w 1861"/>
                  <a:gd name="T25" fmla="*/ 10 h 1301"/>
                  <a:gd name="T26" fmla="*/ 480 w 1861"/>
                  <a:gd name="T27" fmla="*/ 28 h 1301"/>
                  <a:gd name="T28" fmla="*/ 517 w 1861"/>
                  <a:gd name="T29" fmla="*/ 0 h 1301"/>
                  <a:gd name="T30" fmla="*/ 567 w 1861"/>
                  <a:gd name="T31" fmla="*/ 3 h 1301"/>
                  <a:gd name="T32" fmla="*/ 619 w 1861"/>
                  <a:gd name="T33" fmla="*/ 8 h 1301"/>
                  <a:gd name="T34" fmla="*/ 665 w 1861"/>
                  <a:gd name="T35" fmla="*/ 35 h 1301"/>
                  <a:gd name="T36" fmla="*/ 692 w 1861"/>
                  <a:gd name="T37" fmla="*/ 79 h 1301"/>
                  <a:gd name="T38" fmla="*/ 698 w 1861"/>
                  <a:gd name="T39" fmla="*/ 135 h 1301"/>
                  <a:gd name="T40" fmla="*/ 666 w 1861"/>
                  <a:gd name="T41" fmla="*/ 192 h 1301"/>
                  <a:gd name="T42" fmla="*/ 682 w 1861"/>
                  <a:gd name="T43" fmla="*/ 278 h 1301"/>
                  <a:gd name="T44" fmla="*/ 718 w 1861"/>
                  <a:gd name="T45" fmla="*/ 423 h 1301"/>
                  <a:gd name="T46" fmla="*/ 744 w 1861"/>
                  <a:gd name="T47" fmla="*/ 481 h 1301"/>
                  <a:gd name="T48" fmla="*/ 742 w 1861"/>
                  <a:gd name="T49" fmla="*/ 494 h 1301"/>
                  <a:gd name="T50" fmla="*/ 712 w 1861"/>
                  <a:gd name="T51" fmla="*/ 496 h 1301"/>
                  <a:gd name="T52" fmla="*/ 677 w 1861"/>
                  <a:gd name="T53" fmla="*/ 460 h 1301"/>
                  <a:gd name="T54" fmla="*/ 626 w 1861"/>
                  <a:gd name="T55" fmla="*/ 410 h 1301"/>
                  <a:gd name="T56" fmla="*/ 590 w 1861"/>
                  <a:gd name="T57" fmla="*/ 393 h 1301"/>
                  <a:gd name="T58" fmla="*/ 567 w 1861"/>
                  <a:gd name="T59" fmla="*/ 386 h 1301"/>
                  <a:gd name="T60" fmla="*/ 590 w 1861"/>
                  <a:gd name="T61" fmla="*/ 292 h 1301"/>
                  <a:gd name="T62" fmla="*/ 596 w 1861"/>
                  <a:gd name="T63" fmla="*/ 219 h 1301"/>
                  <a:gd name="T64" fmla="*/ 560 w 1861"/>
                  <a:gd name="T65" fmla="*/ 199 h 1301"/>
                  <a:gd name="T66" fmla="*/ 525 w 1861"/>
                  <a:gd name="T67" fmla="*/ 194 h 1301"/>
                  <a:gd name="T68" fmla="*/ 431 w 1861"/>
                  <a:gd name="T69" fmla="*/ 209 h 1301"/>
                  <a:gd name="T70" fmla="*/ 372 w 1861"/>
                  <a:gd name="T71" fmla="*/ 271 h 1301"/>
                  <a:gd name="T72" fmla="*/ 335 w 1861"/>
                  <a:gd name="T73" fmla="*/ 349 h 1301"/>
                  <a:gd name="T74" fmla="*/ 310 w 1861"/>
                  <a:gd name="T75" fmla="*/ 396 h 1301"/>
                  <a:gd name="T76" fmla="*/ 301 w 1861"/>
                  <a:gd name="T77" fmla="*/ 465 h 1301"/>
                  <a:gd name="T78" fmla="*/ 264 w 1861"/>
                  <a:gd name="T79" fmla="*/ 515 h 1301"/>
                  <a:gd name="T80" fmla="*/ 219 w 1861"/>
                  <a:gd name="T81" fmla="*/ 521 h 1301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861" h="1301">
                    <a:moveTo>
                      <a:pt x="547" y="1301"/>
                    </a:moveTo>
                    <a:lnTo>
                      <a:pt x="16" y="1243"/>
                    </a:lnTo>
                    <a:lnTo>
                      <a:pt x="0" y="1145"/>
                    </a:lnTo>
                    <a:lnTo>
                      <a:pt x="20" y="973"/>
                    </a:lnTo>
                    <a:lnTo>
                      <a:pt x="79" y="775"/>
                    </a:lnTo>
                    <a:lnTo>
                      <a:pt x="184" y="602"/>
                    </a:lnTo>
                    <a:lnTo>
                      <a:pt x="305" y="400"/>
                    </a:lnTo>
                    <a:lnTo>
                      <a:pt x="357" y="320"/>
                    </a:lnTo>
                    <a:lnTo>
                      <a:pt x="399" y="265"/>
                    </a:lnTo>
                    <a:lnTo>
                      <a:pt x="720" y="109"/>
                    </a:lnTo>
                    <a:lnTo>
                      <a:pt x="854" y="67"/>
                    </a:lnTo>
                    <a:lnTo>
                      <a:pt x="1057" y="33"/>
                    </a:lnTo>
                    <a:lnTo>
                      <a:pt x="1144" y="25"/>
                    </a:lnTo>
                    <a:lnTo>
                      <a:pt x="1200" y="71"/>
                    </a:lnTo>
                    <a:lnTo>
                      <a:pt x="1292" y="0"/>
                    </a:lnTo>
                    <a:lnTo>
                      <a:pt x="1418" y="8"/>
                    </a:lnTo>
                    <a:lnTo>
                      <a:pt x="1549" y="20"/>
                    </a:lnTo>
                    <a:lnTo>
                      <a:pt x="1663" y="87"/>
                    </a:lnTo>
                    <a:lnTo>
                      <a:pt x="1730" y="197"/>
                    </a:lnTo>
                    <a:lnTo>
                      <a:pt x="1747" y="337"/>
                    </a:lnTo>
                    <a:lnTo>
                      <a:pt x="1666" y="480"/>
                    </a:lnTo>
                    <a:lnTo>
                      <a:pt x="1705" y="694"/>
                    </a:lnTo>
                    <a:lnTo>
                      <a:pt x="1797" y="1057"/>
                    </a:lnTo>
                    <a:lnTo>
                      <a:pt x="1861" y="1201"/>
                    </a:lnTo>
                    <a:lnTo>
                      <a:pt x="1856" y="1233"/>
                    </a:lnTo>
                    <a:lnTo>
                      <a:pt x="1780" y="1238"/>
                    </a:lnTo>
                    <a:lnTo>
                      <a:pt x="1693" y="1149"/>
                    </a:lnTo>
                    <a:lnTo>
                      <a:pt x="1565" y="1023"/>
                    </a:lnTo>
                    <a:lnTo>
                      <a:pt x="1477" y="981"/>
                    </a:lnTo>
                    <a:lnTo>
                      <a:pt x="1418" y="964"/>
                    </a:lnTo>
                    <a:lnTo>
                      <a:pt x="1477" y="728"/>
                    </a:lnTo>
                    <a:lnTo>
                      <a:pt x="1490" y="548"/>
                    </a:lnTo>
                    <a:lnTo>
                      <a:pt x="1401" y="496"/>
                    </a:lnTo>
                    <a:lnTo>
                      <a:pt x="1314" y="484"/>
                    </a:lnTo>
                    <a:lnTo>
                      <a:pt x="1077" y="523"/>
                    </a:lnTo>
                    <a:lnTo>
                      <a:pt x="930" y="677"/>
                    </a:lnTo>
                    <a:lnTo>
                      <a:pt x="837" y="872"/>
                    </a:lnTo>
                    <a:lnTo>
                      <a:pt x="775" y="990"/>
                    </a:lnTo>
                    <a:lnTo>
                      <a:pt x="753" y="1162"/>
                    </a:lnTo>
                    <a:lnTo>
                      <a:pt x="661" y="1285"/>
                    </a:lnTo>
                    <a:lnTo>
                      <a:pt x="547" y="1301"/>
                    </a:lnTo>
                    <a:close/>
                  </a:path>
                </a:pathLst>
              </a:custGeom>
              <a:solidFill>
                <a:srgbClr val="8DBEBE"/>
              </a:solidFill>
              <a:ln w="12700" cmpd="sng">
                <a:solidFill>
                  <a:srgbClr val="8DBE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5" name="Freeform 55">
                <a:extLst>
                  <a:ext uri="{FF2B5EF4-FFF2-40B4-BE49-F238E27FC236}">
                    <a16:creationId xmlns:a16="http://schemas.microsoft.com/office/drawing/2014/main" id="{3C0DBAB0-F32C-4F91-B5E8-7A548B2A4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9" y="1728"/>
                <a:ext cx="286" cy="393"/>
              </a:xfrm>
              <a:custGeom>
                <a:avLst/>
                <a:gdLst>
                  <a:gd name="T0" fmla="*/ 6 w 715"/>
                  <a:gd name="T1" fmla="*/ 37 h 980"/>
                  <a:gd name="T2" fmla="*/ 0 w 715"/>
                  <a:gd name="T3" fmla="*/ 62 h 980"/>
                  <a:gd name="T4" fmla="*/ 0 w 715"/>
                  <a:gd name="T5" fmla="*/ 131 h 980"/>
                  <a:gd name="T6" fmla="*/ 34 w 715"/>
                  <a:gd name="T7" fmla="*/ 213 h 980"/>
                  <a:gd name="T8" fmla="*/ 58 w 715"/>
                  <a:gd name="T9" fmla="*/ 249 h 980"/>
                  <a:gd name="T10" fmla="*/ 87 w 715"/>
                  <a:gd name="T11" fmla="*/ 322 h 980"/>
                  <a:gd name="T12" fmla="*/ 113 w 715"/>
                  <a:gd name="T13" fmla="*/ 375 h 980"/>
                  <a:gd name="T14" fmla="*/ 134 w 715"/>
                  <a:gd name="T15" fmla="*/ 393 h 980"/>
                  <a:gd name="T16" fmla="*/ 128 w 715"/>
                  <a:gd name="T17" fmla="*/ 344 h 980"/>
                  <a:gd name="T18" fmla="*/ 148 w 715"/>
                  <a:gd name="T19" fmla="*/ 306 h 980"/>
                  <a:gd name="T20" fmla="*/ 166 w 715"/>
                  <a:gd name="T21" fmla="*/ 275 h 980"/>
                  <a:gd name="T22" fmla="*/ 194 w 715"/>
                  <a:gd name="T23" fmla="*/ 221 h 980"/>
                  <a:gd name="T24" fmla="*/ 229 w 715"/>
                  <a:gd name="T25" fmla="*/ 163 h 980"/>
                  <a:gd name="T26" fmla="*/ 286 w 715"/>
                  <a:gd name="T27" fmla="*/ 117 h 980"/>
                  <a:gd name="T28" fmla="*/ 286 w 715"/>
                  <a:gd name="T29" fmla="*/ 92 h 980"/>
                  <a:gd name="T30" fmla="*/ 248 w 715"/>
                  <a:gd name="T31" fmla="*/ 75 h 980"/>
                  <a:gd name="T32" fmla="*/ 168 w 715"/>
                  <a:gd name="T33" fmla="*/ 35 h 980"/>
                  <a:gd name="T34" fmla="*/ 126 w 715"/>
                  <a:gd name="T35" fmla="*/ 5 h 980"/>
                  <a:gd name="T36" fmla="*/ 76 w 715"/>
                  <a:gd name="T37" fmla="*/ 0 h 980"/>
                  <a:gd name="T38" fmla="*/ 6 w 715"/>
                  <a:gd name="T39" fmla="*/ 37 h 98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715" h="980">
                    <a:moveTo>
                      <a:pt x="16" y="92"/>
                    </a:moveTo>
                    <a:lnTo>
                      <a:pt x="0" y="155"/>
                    </a:lnTo>
                    <a:lnTo>
                      <a:pt x="0" y="327"/>
                    </a:lnTo>
                    <a:lnTo>
                      <a:pt x="85" y="530"/>
                    </a:lnTo>
                    <a:lnTo>
                      <a:pt x="144" y="622"/>
                    </a:lnTo>
                    <a:lnTo>
                      <a:pt x="218" y="803"/>
                    </a:lnTo>
                    <a:lnTo>
                      <a:pt x="282" y="934"/>
                    </a:lnTo>
                    <a:lnTo>
                      <a:pt x="336" y="980"/>
                    </a:lnTo>
                    <a:lnTo>
                      <a:pt x="319" y="859"/>
                    </a:lnTo>
                    <a:lnTo>
                      <a:pt x="370" y="762"/>
                    </a:lnTo>
                    <a:lnTo>
                      <a:pt x="416" y="686"/>
                    </a:lnTo>
                    <a:lnTo>
                      <a:pt x="484" y="550"/>
                    </a:lnTo>
                    <a:lnTo>
                      <a:pt x="572" y="407"/>
                    </a:lnTo>
                    <a:lnTo>
                      <a:pt x="715" y="293"/>
                    </a:lnTo>
                    <a:lnTo>
                      <a:pt x="715" y="230"/>
                    </a:lnTo>
                    <a:lnTo>
                      <a:pt x="619" y="188"/>
                    </a:lnTo>
                    <a:lnTo>
                      <a:pt x="421" y="87"/>
                    </a:lnTo>
                    <a:lnTo>
                      <a:pt x="315" y="12"/>
                    </a:lnTo>
                    <a:lnTo>
                      <a:pt x="189" y="0"/>
                    </a:lnTo>
                    <a:lnTo>
                      <a:pt x="16" y="92"/>
                    </a:lnTo>
                    <a:close/>
                  </a:path>
                </a:pathLst>
              </a:custGeom>
              <a:solidFill>
                <a:srgbClr val="F1E4F1"/>
              </a:solidFill>
              <a:ln w="12700" cmpd="sng">
                <a:solidFill>
                  <a:srgbClr val="F1E4F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6" name="Freeform 56">
                <a:extLst>
                  <a:ext uri="{FF2B5EF4-FFF2-40B4-BE49-F238E27FC236}">
                    <a16:creationId xmlns:a16="http://schemas.microsoft.com/office/drawing/2014/main" id="{25794933-86C4-43B5-9186-E3E9494F31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95" y="1521"/>
                <a:ext cx="105" cy="125"/>
              </a:xfrm>
              <a:custGeom>
                <a:avLst/>
                <a:gdLst>
                  <a:gd name="T0" fmla="*/ 47 w 261"/>
                  <a:gd name="T1" fmla="*/ 125 h 311"/>
                  <a:gd name="T2" fmla="*/ 30 w 261"/>
                  <a:gd name="T3" fmla="*/ 125 h 311"/>
                  <a:gd name="T4" fmla="*/ 13 w 261"/>
                  <a:gd name="T5" fmla="*/ 93 h 311"/>
                  <a:gd name="T6" fmla="*/ 0 w 261"/>
                  <a:gd name="T7" fmla="*/ 80 h 311"/>
                  <a:gd name="T8" fmla="*/ 4 w 261"/>
                  <a:gd name="T9" fmla="*/ 61 h 311"/>
                  <a:gd name="T10" fmla="*/ 6 w 261"/>
                  <a:gd name="T11" fmla="*/ 39 h 311"/>
                  <a:gd name="T12" fmla="*/ 20 w 261"/>
                  <a:gd name="T13" fmla="*/ 39 h 311"/>
                  <a:gd name="T14" fmla="*/ 30 w 261"/>
                  <a:gd name="T15" fmla="*/ 13 h 311"/>
                  <a:gd name="T16" fmla="*/ 44 w 261"/>
                  <a:gd name="T17" fmla="*/ 0 h 311"/>
                  <a:gd name="T18" fmla="*/ 64 w 261"/>
                  <a:gd name="T19" fmla="*/ 10 h 311"/>
                  <a:gd name="T20" fmla="*/ 86 w 261"/>
                  <a:gd name="T21" fmla="*/ 18 h 311"/>
                  <a:gd name="T22" fmla="*/ 105 w 261"/>
                  <a:gd name="T23" fmla="*/ 30 h 311"/>
                  <a:gd name="T24" fmla="*/ 101 w 261"/>
                  <a:gd name="T25" fmla="*/ 72 h 311"/>
                  <a:gd name="T26" fmla="*/ 47 w 261"/>
                  <a:gd name="T27" fmla="*/ 125 h 31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61" h="311">
                    <a:moveTo>
                      <a:pt x="117" y="311"/>
                    </a:moveTo>
                    <a:lnTo>
                      <a:pt x="74" y="311"/>
                    </a:lnTo>
                    <a:lnTo>
                      <a:pt x="32" y="231"/>
                    </a:lnTo>
                    <a:lnTo>
                      <a:pt x="0" y="198"/>
                    </a:lnTo>
                    <a:lnTo>
                      <a:pt x="11" y="151"/>
                    </a:lnTo>
                    <a:lnTo>
                      <a:pt x="16" y="96"/>
                    </a:lnTo>
                    <a:lnTo>
                      <a:pt x="50" y="96"/>
                    </a:lnTo>
                    <a:lnTo>
                      <a:pt x="74" y="33"/>
                    </a:lnTo>
                    <a:lnTo>
                      <a:pt x="109" y="0"/>
                    </a:lnTo>
                    <a:lnTo>
                      <a:pt x="159" y="25"/>
                    </a:lnTo>
                    <a:lnTo>
                      <a:pt x="213" y="46"/>
                    </a:lnTo>
                    <a:lnTo>
                      <a:pt x="261" y="75"/>
                    </a:lnTo>
                    <a:lnTo>
                      <a:pt x="251" y="180"/>
                    </a:lnTo>
                    <a:lnTo>
                      <a:pt x="117" y="311"/>
                    </a:lnTo>
                    <a:close/>
                  </a:path>
                </a:pathLst>
              </a:custGeom>
              <a:solidFill>
                <a:srgbClr val="FFD97D"/>
              </a:solidFill>
              <a:ln w="12700" cmpd="sng">
                <a:solidFill>
                  <a:srgbClr val="FFD9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7" name="Freeform 57">
                <a:extLst>
                  <a:ext uri="{FF2B5EF4-FFF2-40B4-BE49-F238E27FC236}">
                    <a16:creationId xmlns:a16="http://schemas.microsoft.com/office/drawing/2014/main" id="{318EE50D-B4DD-487C-97A1-E32FCDD57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2" y="1991"/>
                <a:ext cx="87" cy="205"/>
              </a:xfrm>
              <a:custGeom>
                <a:avLst/>
                <a:gdLst>
                  <a:gd name="T0" fmla="*/ 18 w 219"/>
                  <a:gd name="T1" fmla="*/ 13 h 513"/>
                  <a:gd name="T2" fmla="*/ 29 w 219"/>
                  <a:gd name="T3" fmla="*/ 50 h 513"/>
                  <a:gd name="T4" fmla="*/ 70 w 219"/>
                  <a:gd name="T5" fmla="*/ 146 h 513"/>
                  <a:gd name="T6" fmla="*/ 87 w 219"/>
                  <a:gd name="T7" fmla="*/ 205 h 513"/>
                  <a:gd name="T8" fmla="*/ 73 w 219"/>
                  <a:gd name="T9" fmla="*/ 193 h 513"/>
                  <a:gd name="T10" fmla="*/ 35 w 219"/>
                  <a:gd name="T11" fmla="*/ 104 h 513"/>
                  <a:gd name="T12" fmla="*/ 0 w 219"/>
                  <a:gd name="T13" fmla="*/ 18 h 513"/>
                  <a:gd name="T14" fmla="*/ 13 w 219"/>
                  <a:gd name="T15" fmla="*/ 0 h 513"/>
                  <a:gd name="T16" fmla="*/ 18 w 219"/>
                  <a:gd name="T17" fmla="*/ 13 h 5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9" h="513">
                    <a:moveTo>
                      <a:pt x="45" y="33"/>
                    </a:moveTo>
                    <a:lnTo>
                      <a:pt x="72" y="126"/>
                    </a:lnTo>
                    <a:lnTo>
                      <a:pt x="177" y="366"/>
                    </a:lnTo>
                    <a:lnTo>
                      <a:pt x="219" y="513"/>
                    </a:lnTo>
                    <a:lnTo>
                      <a:pt x="184" y="484"/>
                    </a:lnTo>
                    <a:lnTo>
                      <a:pt x="87" y="261"/>
                    </a:lnTo>
                    <a:lnTo>
                      <a:pt x="0" y="45"/>
                    </a:lnTo>
                    <a:lnTo>
                      <a:pt x="33" y="0"/>
                    </a:lnTo>
                    <a:lnTo>
                      <a:pt x="45" y="33"/>
                    </a:lnTo>
                    <a:close/>
                  </a:path>
                </a:pathLst>
              </a:custGeom>
              <a:solidFill>
                <a:srgbClr val="E43333"/>
              </a:solidFill>
              <a:ln w="12700" cmpd="sng">
                <a:solidFill>
                  <a:srgbClr val="E4333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8" name="Freeform 58">
                <a:extLst>
                  <a:ext uri="{FF2B5EF4-FFF2-40B4-BE49-F238E27FC236}">
                    <a16:creationId xmlns:a16="http://schemas.microsoft.com/office/drawing/2014/main" id="{2BDE147A-B1FC-4585-825B-3C322B98B1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4" y="1969"/>
                <a:ext cx="44" cy="224"/>
              </a:xfrm>
              <a:custGeom>
                <a:avLst/>
                <a:gdLst>
                  <a:gd name="T0" fmla="*/ 23 w 109"/>
                  <a:gd name="T1" fmla="*/ 2 h 560"/>
                  <a:gd name="T2" fmla="*/ 44 w 109"/>
                  <a:gd name="T3" fmla="*/ 0 h 560"/>
                  <a:gd name="T4" fmla="*/ 27 w 109"/>
                  <a:gd name="T5" fmla="*/ 68 h 560"/>
                  <a:gd name="T6" fmla="*/ 19 w 109"/>
                  <a:gd name="T7" fmla="*/ 165 h 560"/>
                  <a:gd name="T8" fmla="*/ 8 w 109"/>
                  <a:gd name="T9" fmla="*/ 224 h 560"/>
                  <a:gd name="T10" fmla="*/ 0 w 109"/>
                  <a:gd name="T11" fmla="*/ 206 h 560"/>
                  <a:gd name="T12" fmla="*/ 12 w 109"/>
                  <a:gd name="T13" fmla="*/ 76 h 560"/>
                  <a:gd name="T14" fmla="*/ 23 w 109"/>
                  <a:gd name="T15" fmla="*/ 2 h 5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9" h="560">
                    <a:moveTo>
                      <a:pt x="58" y="4"/>
                    </a:moveTo>
                    <a:lnTo>
                      <a:pt x="109" y="0"/>
                    </a:lnTo>
                    <a:lnTo>
                      <a:pt x="67" y="169"/>
                    </a:lnTo>
                    <a:lnTo>
                      <a:pt x="46" y="413"/>
                    </a:lnTo>
                    <a:lnTo>
                      <a:pt x="21" y="560"/>
                    </a:lnTo>
                    <a:lnTo>
                      <a:pt x="0" y="514"/>
                    </a:lnTo>
                    <a:lnTo>
                      <a:pt x="30" y="190"/>
                    </a:lnTo>
                    <a:lnTo>
                      <a:pt x="58" y="4"/>
                    </a:lnTo>
                    <a:close/>
                  </a:path>
                </a:pathLst>
              </a:custGeom>
              <a:solidFill>
                <a:srgbClr val="B18D7D"/>
              </a:solidFill>
              <a:ln w="12700" cmpd="sng">
                <a:solidFill>
                  <a:srgbClr val="B18D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19" name="Freeform 59">
                <a:extLst>
                  <a:ext uri="{FF2B5EF4-FFF2-40B4-BE49-F238E27FC236}">
                    <a16:creationId xmlns:a16="http://schemas.microsoft.com/office/drawing/2014/main" id="{BAAE4EE8-03EF-4CFE-B381-865D22DF6B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6" y="2027"/>
                <a:ext cx="51" cy="136"/>
              </a:xfrm>
              <a:custGeom>
                <a:avLst/>
                <a:gdLst>
                  <a:gd name="T0" fmla="*/ 0 w 129"/>
                  <a:gd name="T1" fmla="*/ 128 h 340"/>
                  <a:gd name="T2" fmla="*/ 10 w 129"/>
                  <a:gd name="T3" fmla="*/ 99 h 340"/>
                  <a:gd name="T4" fmla="*/ 26 w 129"/>
                  <a:gd name="T5" fmla="*/ 60 h 340"/>
                  <a:gd name="T6" fmla="*/ 36 w 129"/>
                  <a:gd name="T7" fmla="*/ 30 h 340"/>
                  <a:gd name="T8" fmla="*/ 49 w 129"/>
                  <a:gd name="T9" fmla="*/ 0 h 340"/>
                  <a:gd name="T10" fmla="*/ 51 w 129"/>
                  <a:gd name="T11" fmla="*/ 18 h 340"/>
                  <a:gd name="T12" fmla="*/ 44 w 129"/>
                  <a:gd name="T13" fmla="*/ 66 h 340"/>
                  <a:gd name="T14" fmla="*/ 40 w 129"/>
                  <a:gd name="T15" fmla="*/ 97 h 340"/>
                  <a:gd name="T16" fmla="*/ 44 w 129"/>
                  <a:gd name="T17" fmla="*/ 136 h 340"/>
                  <a:gd name="T18" fmla="*/ 0 w 129"/>
                  <a:gd name="T19" fmla="*/ 128 h 34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9" h="340">
                    <a:moveTo>
                      <a:pt x="0" y="319"/>
                    </a:moveTo>
                    <a:lnTo>
                      <a:pt x="25" y="248"/>
                    </a:lnTo>
                    <a:lnTo>
                      <a:pt x="67" y="151"/>
                    </a:lnTo>
                    <a:lnTo>
                      <a:pt x="92" y="75"/>
                    </a:lnTo>
                    <a:lnTo>
                      <a:pt x="125" y="0"/>
                    </a:lnTo>
                    <a:lnTo>
                      <a:pt x="129" y="46"/>
                    </a:lnTo>
                    <a:lnTo>
                      <a:pt x="112" y="164"/>
                    </a:lnTo>
                    <a:lnTo>
                      <a:pt x="100" y="243"/>
                    </a:lnTo>
                    <a:lnTo>
                      <a:pt x="112" y="340"/>
                    </a:lnTo>
                    <a:lnTo>
                      <a:pt x="0" y="319"/>
                    </a:lnTo>
                    <a:close/>
                  </a:path>
                </a:pathLst>
              </a:custGeom>
              <a:solidFill>
                <a:srgbClr val="8DBE8D"/>
              </a:solidFill>
              <a:ln w="12700" cmpd="sng">
                <a:solidFill>
                  <a:srgbClr val="8DBE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0" name="Freeform 60">
                <a:extLst>
                  <a:ext uri="{FF2B5EF4-FFF2-40B4-BE49-F238E27FC236}">
                    <a16:creationId xmlns:a16="http://schemas.microsoft.com/office/drawing/2014/main" id="{5E422E12-7025-46CC-B84E-5539F3D0E2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3" y="1843"/>
                <a:ext cx="123" cy="166"/>
              </a:xfrm>
              <a:custGeom>
                <a:avLst/>
                <a:gdLst>
                  <a:gd name="T0" fmla="*/ 0 w 308"/>
                  <a:gd name="T1" fmla="*/ 25 h 416"/>
                  <a:gd name="T2" fmla="*/ 34 w 308"/>
                  <a:gd name="T3" fmla="*/ 29 h 416"/>
                  <a:gd name="T4" fmla="*/ 54 w 308"/>
                  <a:gd name="T5" fmla="*/ 63 h 416"/>
                  <a:gd name="T6" fmla="*/ 79 w 308"/>
                  <a:gd name="T7" fmla="*/ 118 h 416"/>
                  <a:gd name="T8" fmla="*/ 99 w 308"/>
                  <a:gd name="T9" fmla="*/ 166 h 416"/>
                  <a:gd name="T10" fmla="*/ 123 w 308"/>
                  <a:gd name="T11" fmla="*/ 118 h 416"/>
                  <a:gd name="T12" fmla="*/ 94 w 308"/>
                  <a:gd name="T13" fmla="*/ 84 h 416"/>
                  <a:gd name="T14" fmla="*/ 47 w 308"/>
                  <a:gd name="T15" fmla="*/ 24 h 416"/>
                  <a:gd name="T16" fmla="*/ 42 w 308"/>
                  <a:gd name="T17" fmla="*/ 0 h 416"/>
                  <a:gd name="T18" fmla="*/ 10 w 308"/>
                  <a:gd name="T19" fmla="*/ 18 h 416"/>
                  <a:gd name="T20" fmla="*/ 0 w 308"/>
                  <a:gd name="T21" fmla="*/ 25 h 4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08" h="416">
                    <a:moveTo>
                      <a:pt x="0" y="63"/>
                    </a:moveTo>
                    <a:lnTo>
                      <a:pt x="85" y="72"/>
                    </a:lnTo>
                    <a:lnTo>
                      <a:pt x="134" y="157"/>
                    </a:lnTo>
                    <a:lnTo>
                      <a:pt x="197" y="295"/>
                    </a:lnTo>
                    <a:lnTo>
                      <a:pt x="249" y="416"/>
                    </a:lnTo>
                    <a:lnTo>
                      <a:pt x="308" y="295"/>
                    </a:lnTo>
                    <a:lnTo>
                      <a:pt x="236" y="210"/>
                    </a:lnTo>
                    <a:lnTo>
                      <a:pt x="117" y="60"/>
                    </a:lnTo>
                    <a:lnTo>
                      <a:pt x="105" y="0"/>
                    </a:lnTo>
                    <a:lnTo>
                      <a:pt x="26" y="46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rgbClr val="B1B1B1"/>
              </a:solidFill>
              <a:ln w="12700" cmpd="sng">
                <a:solidFill>
                  <a:srgbClr val="B1B1B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1" name="Freeform 61">
                <a:extLst>
                  <a:ext uri="{FF2B5EF4-FFF2-40B4-BE49-F238E27FC236}">
                    <a16:creationId xmlns:a16="http://schemas.microsoft.com/office/drawing/2014/main" id="{29B88A39-B939-4D20-AC90-72C3667D4D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6" y="1706"/>
                <a:ext cx="90" cy="123"/>
              </a:xfrm>
              <a:custGeom>
                <a:avLst/>
                <a:gdLst>
                  <a:gd name="T0" fmla="*/ 0 w 226"/>
                  <a:gd name="T1" fmla="*/ 64 h 307"/>
                  <a:gd name="T2" fmla="*/ 10 w 226"/>
                  <a:gd name="T3" fmla="*/ 32 h 307"/>
                  <a:gd name="T4" fmla="*/ 27 w 226"/>
                  <a:gd name="T5" fmla="*/ 13 h 307"/>
                  <a:gd name="T6" fmla="*/ 50 w 226"/>
                  <a:gd name="T7" fmla="*/ 0 h 307"/>
                  <a:gd name="T8" fmla="*/ 68 w 226"/>
                  <a:gd name="T9" fmla="*/ 10 h 307"/>
                  <a:gd name="T10" fmla="*/ 63 w 226"/>
                  <a:gd name="T11" fmla="*/ 30 h 307"/>
                  <a:gd name="T12" fmla="*/ 86 w 226"/>
                  <a:gd name="T13" fmla="*/ 32 h 307"/>
                  <a:gd name="T14" fmla="*/ 77 w 226"/>
                  <a:gd name="T15" fmla="*/ 59 h 307"/>
                  <a:gd name="T16" fmla="*/ 90 w 226"/>
                  <a:gd name="T17" fmla="*/ 67 h 307"/>
                  <a:gd name="T18" fmla="*/ 77 w 226"/>
                  <a:gd name="T19" fmla="*/ 81 h 307"/>
                  <a:gd name="T20" fmla="*/ 60 w 226"/>
                  <a:gd name="T21" fmla="*/ 123 h 307"/>
                  <a:gd name="T22" fmla="*/ 0 w 226"/>
                  <a:gd name="T23" fmla="*/ 64 h 30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26" h="307">
                    <a:moveTo>
                      <a:pt x="0" y="159"/>
                    </a:moveTo>
                    <a:lnTo>
                      <a:pt x="25" y="79"/>
                    </a:lnTo>
                    <a:lnTo>
                      <a:pt x="67" y="33"/>
                    </a:lnTo>
                    <a:lnTo>
                      <a:pt x="125" y="0"/>
                    </a:lnTo>
                    <a:lnTo>
                      <a:pt x="171" y="25"/>
                    </a:lnTo>
                    <a:lnTo>
                      <a:pt x="159" y="75"/>
                    </a:lnTo>
                    <a:lnTo>
                      <a:pt x="217" y="79"/>
                    </a:lnTo>
                    <a:lnTo>
                      <a:pt x="193" y="147"/>
                    </a:lnTo>
                    <a:lnTo>
                      <a:pt x="226" y="167"/>
                    </a:lnTo>
                    <a:lnTo>
                      <a:pt x="193" y="201"/>
                    </a:lnTo>
                    <a:lnTo>
                      <a:pt x="151" y="307"/>
                    </a:lnTo>
                    <a:lnTo>
                      <a:pt x="0" y="159"/>
                    </a:lnTo>
                    <a:close/>
                  </a:path>
                </a:pathLst>
              </a:custGeom>
              <a:solidFill>
                <a:srgbClr val="B18D7D"/>
              </a:solidFill>
              <a:ln w="12700" cmpd="sng">
                <a:solidFill>
                  <a:srgbClr val="B18D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2" name="Freeform 62">
                <a:extLst>
                  <a:ext uri="{FF2B5EF4-FFF2-40B4-BE49-F238E27FC236}">
                    <a16:creationId xmlns:a16="http://schemas.microsoft.com/office/drawing/2014/main" id="{544C9B54-5F7C-47EF-A6A0-076CE1B33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8" y="1764"/>
                <a:ext cx="112" cy="257"/>
              </a:xfrm>
              <a:custGeom>
                <a:avLst/>
                <a:gdLst>
                  <a:gd name="T0" fmla="*/ 19 w 278"/>
                  <a:gd name="T1" fmla="*/ 5 h 644"/>
                  <a:gd name="T2" fmla="*/ 10 w 278"/>
                  <a:gd name="T3" fmla="*/ 42 h 644"/>
                  <a:gd name="T4" fmla="*/ 6 w 278"/>
                  <a:gd name="T5" fmla="*/ 93 h 644"/>
                  <a:gd name="T6" fmla="*/ 10 w 278"/>
                  <a:gd name="T7" fmla="*/ 143 h 644"/>
                  <a:gd name="T8" fmla="*/ 13 w 278"/>
                  <a:gd name="T9" fmla="*/ 174 h 644"/>
                  <a:gd name="T10" fmla="*/ 0 w 278"/>
                  <a:gd name="T11" fmla="*/ 218 h 644"/>
                  <a:gd name="T12" fmla="*/ 4 w 278"/>
                  <a:gd name="T13" fmla="*/ 235 h 644"/>
                  <a:gd name="T14" fmla="*/ 23 w 278"/>
                  <a:gd name="T15" fmla="*/ 230 h 644"/>
                  <a:gd name="T16" fmla="*/ 34 w 278"/>
                  <a:gd name="T17" fmla="*/ 217 h 644"/>
                  <a:gd name="T18" fmla="*/ 44 w 278"/>
                  <a:gd name="T19" fmla="*/ 245 h 644"/>
                  <a:gd name="T20" fmla="*/ 58 w 278"/>
                  <a:gd name="T21" fmla="*/ 257 h 644"/>
                  <a:gd name="T22" fmla="*/ 81 w 278"/>
                  <a:gd name="T23" fmla="*/ 253 h 644"/>
                  <a:gd name="T24" fmla="*/ 98 w 278"/>
                  <a:gd name="T25" fmla="*/ 228 h 644"/>
                  <a:gd name="T26" fmla="*/ 112 w 278"/>
                  <a:gd name="T27" fmla="*/ 185 h 644"/>
                  <a:gd name="T28" fmla="*/ 105 w 278"/>
                  <a:gd name="T29" fmla="*/ 156 h 644"/>
                  <a:gd name="T30" fmla="*/ 81 w 278"/>
                  <a:gd name="T31" fmla="*/ 96 h 644"/>
                  <a:gd name="T32" fmla="*/ 79 w 278"/>
                  <a:gd name="T33" fmla="*/ 38 h 644"/>
                  <a:gd name="T34" fmla="*/ 77 w 278"/>
                  <a:gd name="T35" fmla="*/ 22 h 644"/>
                  <a:gd name="T36" fmla="*/ 58 w 278"/>
                  <a:gd name="T37" fmla="*/ 20 h 644"/>
                  <a:gd name="T38" fmla="*/ 42 w 278"/>
                  <a:gd name="T39" fmla="*/ 11 h 644"/>
                  <a:gd name="T40" fmla="*/ 31 w 278"/>
                  <a:gd name="T41" fmla="*/ 0 h 644"/>
                  <a:gd name="T42" fmla="*/ 19 w 278"/>
                  <a:gd name="T43" fmla="*/ 5 h 64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78" h="644">
                    <a:moveTo>
                      <a:pt x="47" y="12"/>
                    </a:moveTo>
                    <a:lnTo>
                      <a:pt x="26" y="105"/>
                    </a:lnTo>
                    <a:lnTo>
                      <a:pt x="16" y="232"/>
                    </a:lnTo>
                    <a:lnTo>
                      <a:pt x="26" y="358"/>
                    </a:lnTo>
                    <a:lnTo>
                      <a:pt x="33" y="437"/>
                    </a:lnTo>
                    <a:lnTo>
                      <a:pt x="0" y="547"/>
                    </a:lnTo>
                    <a:lnTo>
                      <a:pt x="9" y="589"/>
                    </a:lnTo>
                    <a:lnTo>
                      <a:pt x="58" y="577"/>
                    </a:lnTo>
                    <a:lnTo>
                      <a:pt x="85" y="543"/>
                    </a:lnTo>
                    <a:lnTo>
                      <a:pt x="110" y="614"/>
                    </a:lnTo>
                    <a:lnTo>
                      <a:pt x="143" y="644"/>
                    </a:lnTo>
                    <a:lnTo>
                      <a:pt x="202" y="635"/>
                    </a:lnTo>
                    <a:lnTo>
                      <a:pt x="244" y="572"/>
                    </a:lnTo>
                    <a:lnTo>
                      <a:pt x="278" y="463"/>
                    </a:lnTo>
                    <a:lnTo>
                      <a:pt x="261" y="392"/>
                    </a:lnTo>
                    <a:lnTo>
                      <a:pt x="202" y="240"/>
                    </a:lnTo>
                    <a:lnTo>
                      <a:pt x="197" y="94"/>
                    </a:lnTo>
                    <a:lnTo>
                      <a:pt x="191" y="56"/>
                    </a:lnTo>
                    <a:lnTo>
                      <a:pt x="143" y="51"/>
                    </a:lnTo>
                    <a:lnTo>
                      <a:pt x="104" y="27"/>
                    </a:lnTo>
                    <a:lnTo>
                      <a:pt x="76" y="0"/>
                    </a:lnTo>
                    <a:lnTo>
                      <a:pt x="47" y="12"/>
                    </a:lnTo>
                    <a:close/>
                  </a:path>
                </a:pathLst>
              </a:custGeom>
              <a:solidFill>
                <a:srgbClr val="F1D7CC"/>
              </a:solidFill>
              <a:ln w="12700" cmpd="sng">
                <a:solidFill>
                  <a:srgbClr val="F1D7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3" name="Freeform 63">
                <a:extLst>
                  <a:ext uri="{FF2B5EF4-FFF2-40B4-BE49-F238E27FC236}">
                    <a16:creationId xmlns:a16="http://schemas.microsoft.com/office/drawing/2014/main" id="{D8507961-EA9F-4801-A367-D867F5D03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6" y="2070"/>
                <a:ext cx="52" cy="51"/>
              </a:xfrm>
              <a:custGeom>
                <a:avLst/>
                <a:gdLst>
                  <a:gd name="T0" fmla="*/ 18 w 129"/>
                  <a:gd name="T1" fmla="*/ 0 h 126"/>
                  <a:gd name="T2" fmla="*/ 0 w 129"/>
                  <a:gd name="T3" fmla="*/ 13 h 126"/>
                  <a:gd name="T4" fmla="*/ 1 w 129"/>
                  <a:gd name="T5" fmla="*/ 34 h 126"/>
                  <a:gd name="T6" fmla="*/ 13 w 129"/>
                  <a:gd name="T7" fmla="*/ 51 h 126"/>
                  <a:gd name="T8" fmla="*/ 27 w 129"/>
                  <a:gd name="T9" fmla="*/ 28 h 126"/>
                  <a:gd name="T10" fmla="*/ 47 w 129"/>
                  <a:gd name="T11" fmla="*/ 20 h 126"/>
                  <a:gd name="T12" fmla="*/ 52 w 129"/>
                  <a:gd name="T13" fmla="*/ 2 h 126"/>
                  <a:gd name="T14" fmla="*/ 40 w 129"/>
                  <a:gd name="T15" fmla="*/ 0 h 126"/>
                  <a:gd name="T16" fmla="*/ 18 w 129"/>
                  <a:gd name="T17" fmla="*/ 0 h 1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9" h="126">
                    <a:moveTo>
                      <a:pt x="45" y="0"/>
                    </a:moveTo>
                    <a:lnTo>
                      <a:pt x="0" y="33"/>
                    </a:lnTo>
                    <a:lnTo>
                      <a:pt x="3" y="84"/>
                    </a:lnTo>
                    <a:lnTo>
                      <a:pt x="32" y="126"/>
                    </a:lnTo>
                    <a:lnTo>
                      <a:pt x="67" y="70"/>
                    </a:lnTo>
                    <a:lnTo>
                      <a:pt x="117" y="50"/>
                    </a:lnTo>
                    <a:lnTo>
                      <a:pt x="129" y="4"/>
                    </a:lnTo>
                    <a:lnTo>
                      <a:pt x="100" y="0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1D7CC"/>
              </a:solidFill>
              <a:ln w="12700" cmpd="sng">
                <a:solidFill>
                  <a:srgbClr val="F1D7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4" name="Freeform 64">
                <a:extLst>
                  <a:ext uri="{FF2B5EF4-FFF2-40B4-BE49-F238E27FC236}">
                    <a16:creationId xmlns:a16="http://schemas.microsoft.com/office/drawing/2014/main" id="{A615C4E0-0D1C-465A-9B7B-9BAC29F473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0" y="2109"/>
                <a:ext cx="81" cy="52"/>
              </a:xfrm>
              <a:custGeom>
                <a:avLst/>
                <a:gdLst>
                  <a:gd name="T0" fmla="*/ 16 w 201"/>
                  <a:gd name="T1" fmla="*/ 17 h 130"/>
                  <a:gd name="T2" fmla="*/ 0 w 201"/>
                  <a:gd name="T3" fmla="*/ 50 h 130"/>
                  <a:gd name="T4" fmla="*/ 1 w 201"/>
                  <a:gd name="T5" fmla="*/ 52 h 130"/>
                  <a:gd name="T6" fmla="*/ 40 w 201"/>
                  <a:gd name="T7" fmla="*/ 45 h 130"/>
                  <a:gd name="T8" fmla="*/ 79 w 201"/>
                  <a:gd name="T9" fmla="*/ 47 h 130"/>
                  <a:gd name="T10" fmla="*/ 81 w 201"/>
                  <a:gd name="T11" fmla="*/ 35 h 130"/>
                  <a:gd name="T12" fmla="*/ 52 w 201"/>
                  <a:gd name="T13" fmla="*/ 18 h 130"/>
                  <a:gd name="T14" fmla="*/ 62 w 201"/>
                  <a:gd name="T15" fmla="*/ 0 h 130"/>
                  <a:gd name="T16" fmla="*/ 16 w 201"/>
                  <a:gd name="T17" fmla="*/ 17 h 13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1" h="130">
                    <a:moveTo>
                      <a:pt x="40" y="42"/>
                    </a:moveTo>
                    <a:lnTo>
                      <a:pt x="0" y="126"/>
                    </a:lnTo>
                    <a:lnTo>
                      <a:pt x="3" y="130"/>
                    </a:lnTo>
                    <a:lnTo>
                      <a:pt x="100" y="112"/>
                    </a:lnTo>
                    <a:lnTo>
                      <a:pt x="197" y="117"/>
                    </a:lnTo>
                    <a:lnTo>
                      <a:pt x="201" y="88"/>
                    </a:lnTo>
                    <a:lnTo>
                      <a:pt x="130" y="46"/>
                    </a:lnTo>
                    <a:lnTo>
                      <a:pt x="155" y="0"/>
                    </a:lnTo>
                    <a:lnTo>
                      <a:pt x="40" y="42"/>
                    </a:lnTo>
                    <a:close/>
                  </a:path>
                </a:pathLst>
              </a:custGeom>
              <a:solidFill>
                <a:srgbClr val="EBC5B8"/>
              </a:solidFill>
              <a:ln w="12700" cmpd="sng">
                <a:solidFill>
                  <a:srgbClr val="EBC5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5" name="Freeform 65">
                <a:extLst>
                  <a:ext uri="{FF2B5EF4-FFF2-40B4-BE49-F238E27FC236}">
                    <a16:creationId xmlns:a16="http://schemas.microsoft.com/office/drawing/2014/main" id="{0FBA6861-AFC6-4825-9941-3FBADAB50B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6" y="1621"/>
                <a:ext cx="76" cy="59"/>
              </a:xfrm>
              <a:custGeom>
                <a:avLst/>
                <a:gdLst>
                  <a:gd name="T0" fmla="*/ 39 w 189"/>
                  <a:gd name="T1" fmla="*/ 6 h 146"/>
                  <a:gd name="T2" fmla="*/ 13 w 189"/>
                  <a:gd name="T3" fmla="*/ 8 h 146"/>
                  <a:gd name="T4" fmla="*/ 0 w 189"/>
                  <a:gd name="T5" fmla="*/ 21 h 146"/>
                  <a:gd name="T6" fmla="*/ 5 w 189"/>
                  <a:gd name="T7" fmla="*/ 45 h 146"/>
                  <a:gd name="T8" fmla="*/ 20 w 189"/>
                  <a:gd name="T9" fmla="*/ 59 h 146"/>
                  <a:gd name="T10" fmla="*/ 37 w 189"/>
                  <a:gd name="T11" fmla="*/ 52 h 146"/>
                  <a:gd name="T12" fmla="*/ 49 w 189"/>
                  <a:gd name="T13" fmla="*/ 33 h 146"/>
                  <a:gd name="T14" fmla="*/ 73 w 189"/>
                  <a:gd name="T15" fmla="*/ 52 h 146"/>
                  <a:gd name="T16" fmla="*/ 76 w 189"/>
                  <a:gd name="T17" fmla="*/ 13 h 146"/>
                  <a:gd name="T18" fmla="*/ 66 w 189"/>
                  <a:gd name="T19" fmla="*/ 0 h 146"/>
                  <a:gd name="T20" fmla="*/ 39 w 189"/>
                  <a:gd name="T21" fmla="*/ 6 h 14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89" h="146">
                    <a:moveTo>
                      <a:pt x="97" y="15"/>
                    </a:moveTo>
                    <a:lnTo>
                      <a:pt x="33" y="20"/>
                    </a:lnTo>
                    <a:lnTo>
                      <a:pt x="0" y="52"/>
                    </a:lnTo>
                    <a:lnTo>
                      <a:pt x="13" y="111"/>
                    </a:lnTo>
                    <a:lnTo>
                      <a:pt x="50" y="146"/>
                    </a:lnTo>
                    <a:lnTo>
                      <a:pt x="92" y="129"/>
                    </a:lnTo>
                    <a:lnTo>
                      <a:pt x="121" y="82"/>
                    </a:lnTo>
                    <a:lnTo>
                      <a:pt x="181" y="128"/>
                    </a:lnTo>
                    <a:lnTo>
                      <a:pt x="189" y="32"/>
                    </a:lnTo>
                    <a:lnTo>
                      <a:pt x="163" y="0"/>
                    </a:lnTo>
                    <a:lnTo>
                      <a:pt x="97" y="15"/>
                    </a:lnTo>
                    <a:close/>
                  </a:path>
                </a:pathLst>
              </a:custGeom>
              <a:solidFill>
                <a:srgbClr val="EBC5B8"/>
              </a:solidFill>
              <a:ln w="12700" cmpd="sng">
                <a:solidFill>
                  <a:srgbClr val="EBC5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6" name="Freeform 66">
                <a:extLst>
                  <a:ext uri="{FF2B5EF4-FFF2-40B4-BE49-F238E27FC236}">
                    <a16:creationId xmlns:a16="http://schemas.microsoft.com/office/drawing/2014/main" id="{C68B11A8-EA82-49CB-B768-8A1F32D06F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2" y="1548"/>
                <a:ext cx="135" cy="306"/>
              </a:xfrm>
              <a:custGeom>
                <a:avLst/>
                <a:gdLst>
                  <a:gd name="T0" fmla="*/ 22 w 337"/>
                  <a:gd name="T1" fmla="*/ 84 h 765"/>
                  <a:gd name="T2" fmla="*/ 15 w 337"/>
                  <a:gd name="T3" fmla="*/ 59 h 765"/>
                  <a:gd name="T4" fmla="*/ 0 w 337"/>
                  <a:gd name="T5" fmla="*/ 39 h 765"/>
                  <a:gd name="T6" fmla="*/ 6 w 337"/>
                  <a:gd name="T7" fmla="*/ 27 h 765"/>
                  <a:gd name="T8" fmla="*/ 5 w 337"/>
                  <a:gd name="T9" fmla="*/ 11 h 765"/>
                  <a:gd name="T10" fmla="*/ 22 w 337"/>
                  <a:gd name="T11" fmla="*/ 0 h 765"/>
                  <a:gd name="T12" fmla="*/ 37 w 337"/>
                  <a:gd name="T13" fmla="*/ 0 h 765"/>
                  <a:gd name="T14" fmla="*/ 57 w 337"/>
                  <a:gd name="T15" fmla="*/ 15 h 765"/>
                  <a:gd name="T16" fmla="*/ 78 w 337"/>
                  <a:gd name="T17" fmla="*/ 82 h 765"/>
                  <a:gd name="T18" fmla="*/ 96 w 337"/>
                  <a:gd name="T19" fmla="*/ 168 h 765"/>
                  <a:gd name="T20" fmla="*/ 107 w 337"/>
                  <a:gd name="T21" fmla="*/ 205 h 765"/>
                  <a:gd name="T22" fmla="*/ 130 w 337"/>
                  <a:gd name="T23" fmla="*/ 229 h 765"/>
                  <a:gd name="T24" fmla="*/ 135 w 337"/>
                  <a:gd name="T25" fmla="*/ 243 h 765"/>
                  <a:gd name="T26" fmla="*/ 116 w 337"/>
                  <a:gd name="T27" fmla="*/ 246 h 765"/>
                  <a:gd name="T28" fmla="*/ 123 w 337"/>
                  <a:gd name="T29" fmla="*/ 280 h 765"/>
                  <a:gd name="T30" fmla="*/ 119 w 337"/>
                  <a:gd name="T31" fmla="*/ 306 h 765"/>
                  <a:gd name="T32" fmla="*/ 103 w 337"/>
                  <a:gd name="T33" fmla="*/ 306 h 765"/>
                  <a:gd name="T34" fmla="*/ 69 w 337"/>
                  <a:gd name="T35" fmla="*/ 278 h 765"/>
                  <a:gd name="T36" fmla="*/ 39 w 337"/>
                  <a:gd name="T37" fmla="*/ 225 h 765"/>
                  <a:gd name="T38" fmla="*/ 32 w 337"/>
                  <a:gd name="T39" fmla="*/ 202 h 765"/>
                  <a:gd name="T40" fmla="*/ 25 w 337"/>
                  <a:gd name="T41" fmla="*/ 129 h 765"/>
                  <a:gd name="T42" fmla="*/ 22 w 337"/>
                  <a:gd name="T43" fmla="*/ 84 h 76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337" h="765">
                    <a:moveTo>
                      <a:pt x="55" y="210"/>
                    </a:moveTo>
                    <a:lnTo>
                      <a:pt x="38" y="147"/>
                    </a:lnTo>
                    <a:lnTo>
                      <a:pt x="0" y="97"/>
                    </a:lnTo>
                    <a:lnTo>
                      <a:pt x="16" y="67"/>
                    </a:lnTo>
                    <a:lnTo>
                      <a:pt x="13" y="28"/>
                    </a:lnTo>
                    <a:lnTo>
                      <a:pt x="55" y="0"/>
                    </a:lnTo>
                    <a:lnTo>
                      <a:pt x="92" y="0"/>
                    </a:lnTo>
                    <a:lnTo>
                      <a:pt x="142" y="38"/>
                    </a:lnTo>
                    <a:lnTo>
                      <a:pt x="194" y="206"/>
                    </a:lnTo>
                    <a:lnTo>
                      <a:pt x="240" y="421"/>
                    </a:lnTo>
                    <a:lnTo>
                      <a:pt x="268" y="513"/>
                    </a:lnTo>
                    <a:lnTo>
                      <a:pt x="324" y="572"/>
                    </a:lnTo>
                    <a:lnTo>
                      <a:pt x="337" y="607"/>
                    </a:lnTo>
                    <a:lnTo>
                      <a:pt x="290" y="614"/>
                    </a:lnTo>
                    <a:lnTo>
                      <a:pt x="307" y="699"/>
                    </a:lnTo>
                    <a:lnTo>
                      <a:pt x="298" y="765"/>
                    </a:lnTo>
                    <a:lnTo>
                      <a:pt x="256" y="765"/>
                    </a:lnTo>
                    <a:lnTo>
                      <a:pt x="172" y="694"/>
                    </a:lnTo>
                    <a:lnTo>
                      <a:pt x="97" y="563"/>
                    </a:lnTo>
                    <a:lnTo>
                      <a:pt x="80" y="506"/>
                    </a:lnTo>
                    <a:lnTo>
                      <a:pt x="62" y="323"/>
                    </a:lnTo>
                    <a:lnTo>
                      <a:pt x="55" y="210"/>
                    </a:lnTo>
                    <a:close/>
                  </a:path>
                </a:pathLst>
              </a:custGeom>
              <a:solidFill>
                <a:srgbClr val="EBC5B8"/>
              </a:solidFill>
              <a:ln w="12700" cmpd="sng">
                <a:solidFill>
                  <a:srgbClr val="EBC5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7" name="Freeform 67">
                <a:extLst>
                  <a:ext uri="{FF2B5EF4-FFF2-40B4-BE49-F238E27FC236}">
                    <a16:creationId xmlns:a16="http://schemas.microsoft.com/office/drawing/2014/main" id="{C1A87015-1D74-4079-83D1-8F51F1DB2E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2" y="1676"/>
                <a:ext cx="84" cy="75"/>
              </a:xfrm>
              <a:custGeom>
                <a:avLst/>
                <a:gdLst>
                  <a:gd name="T0" fmla="*/ 74 w 210"/>
                  <a:gd name="T1" fmla="*/ 0 h 186"/>
                  <a:gd name="T2" fmla="*/ 27 w 210"/>
                  <a:gd name="T3" fmla="*/ 19 h 186"/>
                  <a:gd name="T4" fmla="*/ 0 w 210"/>
                  <a:gd name="T5" fmla="*/ 28 h 186"/>
                  <a:gd name="T6" fmla="*/ 0 w 210"/>
                  <a:gd name="T7" fmla="*/ 51 h 186"/>
                  <a:gd name="T8" fmla="*/ 1 w 210"/>
                  <a:gd name="T9" fmla="*/ 68 h 186"/>
                  <a:gd name="T10" fmla="*/ 22 w 210"/>
                  <a:gd name="T11" fmla="*/ 75 h 186"/>
                  <a:gd name="T12" fmla="*/ 64 w 210"/>
                  <a:gd name="T13" fmla="*/ 62 h 186"/>
                  <a:gd name="T14" fmla="*/ 80 w 210"/>
                  <a:gd name="T15" fmla="*/ 51 h 186"/>
                  <a:gd name="T16" fmla="*/ 84 w 210"/>
                  <a:gd name="T17" fmla="*/ 27 h 186"/>
                  <a:gd name="T18" fmla="*/ 77 w 210"/>
                  <a:gd name="T19" fmla="*/ 11 h 186"/>
                  <a:gd name="T20" fmla="*/ 74 w 210"/>
                  <a:gd name="T21" fmla="*/ 0 h 18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0" h="186">
                    <a:moveTo>
                      <a:pt x="184" y="0"/>
                    </a:moveTo>
                    <a:lnTo>
                      <a:pt x="67" y="46"/>
                    </a:lnTo>
                    <a:lnTo>
                      <a:pt x="0" y="70"/>
                    </a:lnTo>
                    <a:lnTo>
                      <a:pt x="0" y="126"/>
                    </a:lnTo>
                    <a:lnTo>
                      <a:pt x="3" y="168"/>
                    </a:lnTo>
                    <a:lnTo>
                      <a:pt x="54" y="186"/>
                    </a:lnTo>
                    <a:lnTo>
                      <a:pt x="159" y="154"/>
                    </a:lnTo>
                    <a:lnTo>
                      <a:pt x="201" y="126"/>
                    </a:lnTo>
                    <a:lnTo>
                      <a:pt x="210" y="67"/>
                    </a:lnTo>
                    <a:lnTo>
                      <a:pt x="193" y="28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B1B1B1"/>
              </a:solidFill>
              <a:ln w="12700" cmpd="sng">
                <a:solidFill>
                  <a:srgbClr val="B1B1B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8" name="Freeform 68">
                <a:extLst>
                  <a:ext uri="{FF2B5EF4-FFF2-40B4-BE49-F238E27FC236}">
                    <a16:creationId xmlns:a16="http://schemas.microsoft.com/office/drawing/2014/main" id="{327EE8D4-8212-4DF9-BF48-AAAB902775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9" y="1656"/>
                <a:ext cx="88" cy="64"/>
              </a:xfrm>
              <a:custGeom>
                <a:avLst/>
                <a:gdLst>
                  <a:gd name="T0" fmla="*/ 0 w 219"/>
                  <a:gd name="T1" fmla="*/ 14 h 160"/>
                  <a:gd name="T2" fmla="*/ 33 w 219"/>
                  <a:gd name="T3" fmla="*/ 10 h 160"/>
                  <a:gd name="T4" fmla="*/ 71 w 219"/>
                  <a:gd name="T5" fmla="*/ 0 h 160"/>
                  <a:gd name="T6" fmla="*/ 88 w 219"/>
                  <a:gd name="T7" fmla="*/ 12 h 160"/>
                  <a:gd name="T8" fmla="*/ 86 w 219"/>
                  <a:gd name="T9" fmla="*/ 39 h 160"/>
                  <a:gd name="T10" fmla="*/ 61 w 219"/>
                  <a:gd name="T11" fmla="*/ 59 h 160"/>
                  <a:gd name="T12" fmla="*/ 33 w 219"/>
                  <a:gd name="T13" fmla="*/ 64 h 160"/>
                  <a:gd name="T14" fmla="*/ 7 w 219"/>
                  <a:gd name="T15" fmla="*/ 51 h 160"/>
                  <a:gd name="T16" fmla="*/ 0 w 219"/>
                  <a:gd name="T17" fmla="*/ 14 h 1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9" h="160">
                    <a:moveTo>
                      <a:pt x="0" y="34"/>
                    </a:moveTo>
                    <a:lnTo>
                      <a:pt x="83" y="25"/>
                    </a:lnTo>
                    <a:lnTo>
                      <a:pt x="177" y="0"/>
                    </a:lnTo>
                    <a:lnTo>
                      <a:pt x="219" y="30"/>
                    </a:lnTo>
                    <a:lnTo>
                      <a:pt x="215" y="98"/>
                    </a:lnTo>
                    <a:lnTo>
                      <a:pt x="152" y="147"/>
                    </a:lnTo>
                    <a:lnTo>
                      <a:pt x="83" y="160"/>
                    </a:lnTo>
                    <a:lnTo>
                      <a:pt x="17" y="127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B1B1B1"/>
              </a:solidFill>
              <a:ln w="12700" cmpd="sng">
                <a:solidFill>
                  <a:srgbClr val="B1B1B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29" name="Freeform 69">
                <a:extLst>
                  <a:ext uri="{FF2B5EF4-FFF2-40B4-BE49-F238E27FC236}">
                    <a16:creationId xmlns:a16="http://schemas.microsoft.com/office/drawing/2014/main" id="{65D609D4-62D2-4AF9-B5BC-40C60F563D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1" y="2199"/>
                <a:ext cx="92" cy="23"/>
              </a:xfrm>
              <a:custGeom>
                <a:avLst/>
                <a:gdLst>
                  <a:gd name="T0" fmla="*/ 0 w 229"/>
                  <a:gd name="T1" fmla="*/ 9 h 56"/>
                  <a:gd name="T2" fmla="*/ 14 w 229"/>
                  <a:gd name="T3" fmla="*/ 8 h 56"/>
                  <a:gd name="T4" fmla="*/ 34 w 229"/>
                  <a:gd name="T5" fmla="*/ 13 h 56"/>
                  <a:gd name="T6" fmla="*/ 54 w 229"/>
                  <a:gd name="T7" fmla="*/ 21 h 56"/>
                  <a:gd name="T8" fmla="*/ 68 w 229"/>
                  <a:gd name="T9" fmla="*/ 23 h 56"/>
                  <a:gd name="T10" fmla="*/ 92 w 229"/>
                  <a:gd name="T11" fmla="*/ 22 h 56"/>
                  <a:gd name="T12" fmla="*/ 88 w 229"/>
                  <a:gd name="T13" fmla="*/ 13 h 56"/>
                  <a:gd name="T14" fmla="*/ 69 w 229"/>
                  <a:gd name="T15" fmla="*/ 15 h 56"/>
                  <a:gd name="T16" fmla="*/ 56 w 229"/>
                  <a:gd name="T17" fmla="*/ 13 h 56"/>
                  <a:gd name="T18" fmla="*/ 40 w 229"/>
                  <a:gd name="T19" fmla="*/ 6 h 56"/>
                  <a:gd name="T20" fmla="*/ 18 w 229"/>
                  <a:gd name="T21" fmla="*/ 0 h 56"/>
                  <a:gd name="T22" fmla="*/ 1 w 229"/>
                  <a:gd name="T23" fmla="*/ 3 h 56"/>
                  <a:gd name="T24" fmla="*/ 0 w 229"/>
                  <a:gd name="T25" fmla="*/ 9 h 5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29" h="56">
                    <a:moveTo>
                      <a:pt x="0" y="22"/>
                    </a:moveTo>
                    <a:lnTo>
                      <a:pt x="36" y="19"/>
                    </a:lnTo>
                    <a:lnTo>
                      <a:pt x="84" y="31"/>
                    </a:lnTo>
                    <a:lnTo>
                      <a:pt x="134" y="50"/>
                    </a:lnTo>
                    <a:lnTo>
                      <a:pt x="170" y="56"/>
                    </a:lnTo>
                    <a:lnTo>
                      <a:pt x="229" y="53"/>
                    </a:lnTo>
                    <a:lnTo>
                      <a:pt x="220" y="31"/>
                    </a:lnTo>
                    <a:lnTo>
                      <a:pt x="172" y="37"/>
                    </a:lnTo>
                    <a:lnTo>
                      <a:pt x="139" y="31"/>
                    </a:lnTo>
                    <a:lnTo>
                      <a:pt x="100" y="14"/>
                    </a:lnTo>
                    <a:lnTo>
                      <a:pt x="44" y="0"/>
                    </a:lnTo>
                    <a:lnTo>
                      <a:pt x="2" y="8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EBC5B8"/>
              </a:solidFill>
              <a:ln w="12700" cmpd="sng">
                <a:solidFill>
                  <a:srgbClr val="EBC5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0" name="Freeform 70">
                <a:extLst>
                  <a:ext uri="{FF2B5EF4-FFF2-40B4-BE49-F238E27FC236}">
                    <a16:creationId xmlns:a16="http://schemas.microsoft.com/office/drawing/2014/main" id="{A06EC9D0-D531-4B46-9428-88811FD05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2" y="1397"/>
                <a:ext cx="40" cy="118"/>
              </a:xfrm>
              <a:custGeom>
                <a:avLst/>
                <a:gdLst>
                  <a:gd name="T0" fmla="*/ 25 w 99"/>
                  <a:gd name="T1" fmla="*/ 0 h 295"/>
                  <a:gd name="T2" fmla="*/ 12 w 99"/>
                  <a:gd name="T3" fmla="*/ 37 h 295"/>
                  <a:gd name="T4" fmla="*/ 1 w 99"/>
                  <a:gd name="T5" fmla="*/ 80 h 295"/>
                  <a:gd name="T6" fmla="*/ 0 w 99"/>
                  <a:gd name="T7" fmla="*/ 100 h 295"/>
                  <a:gd name="T8" fmla="*/ 2 w 99"/>
                  <a:gd name="T9" fmla="*/ 118 h 295"/>
                  <a:gd name="T10" fmla="*/ 12 w 99"/>
                  <a:gd name="T11" fmla="*/ 97 h 295"/>
                  <a:gd name="T12" fmla="*/ 27 w 99"/>
                  <a:gd name="T13" fmla="*/ 65 h 295"/>
                  <a:gd name="T14" fmla="*/ 38 w 99"/>
                  <a:gd name="T15" fmla="*/ 25 h 295"/>
                  <a:gd name="T16" fmla="*/ 40 w 99"/>
                  <a:gd name="T17" fmla="*/ 5 h 295"/>
                  <a:gd name="T18" fmla="*/ 34 w 99"/>
                  <a:gd name="T19" fmla="*/ 1 h 295"/>
                  <a:gd name="T20" fmla="*/ 25 w 99"/>
                  <a:gd name="T21" fmla="*/ 0 h 29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9" h="295">
                    <a:moveTo>
                      <a:pt x="61" y="0"/>
                    </a:moveTo>
                    <a:lnTo>
                      <a:pt x="30" y="93"/>
                    </a:lnTo>
                    <a:lnTo>
                      <a:pt x="3" y="201"/>
                    </a:lnTo>
                    <a:lnTo>
                      <a:pt x="0" y="250"/>
                    </a:lnTo>
                    <a:lnTo>
                      <a:pt x="6" y="295"/>
                    </a:lnTo>
                    <a:lnTo>
                      <a:pt x="30" y="242"/>
                    </a:lnTo>
                    <a:lnTo>
                      <a:pt x="67" y="163"/>
                    </a:lnTo>
                    <a:lnTo>
                      <a:pt x="94" y="63"/>
                    </a:lnTo>
                    <a:lnTo>
                      <a:pt x="99" y="13"/>
                    </a:lnTo>
                    <a:lnTo>
                      <a:pt x="84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1" name="Freeform 71">
                <a:extLst>
                  <a:ext uri="{FF2B5EF4-FFF2-40B4-BE49-F238E27FC236}">
                    <a16:creationId xmlns:a16="http://schemas.microsoft.com/office/drawing/2014/main" id="{2100377C-75C8-4F97-9F92-8312C87359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4" y="1411"/>
                <a:ext cx="46" cy="86"/>
              </a:xfrm>
              <a:custGeom>
                <a:avLst/>
                <a:gdLst>
                  <a:gd name="T0" fmla="*/ 32 w 115"/>
                  <a:gd name="T1" fmla="*/ 1 h 214"/>
                  <a:gd name="T2" fmla="*/ 16 w 115"/>
                  <a:gd name="T3" fmla="*/ 32 h 214"/>
                  <a:gd name="T4" fmla="*/ 9 w 115"/>
                  <a:gd name="T5" fmla="*/ 47 h 214"/>
                  <a:gd name="T6" fmla="*/ 0 w 115"/>
                  <a:gd name="T7" fmla="*/ 86 h 214"/>
                  <a:gd name="T8" fmla="*/ 23 w 115"/>
                  <a:gd name="T9" fmla="*/ 64 h 214"/>
                  <a:gd name="T10" fmla="*/ 39 w 115"/>
                  <a:gd name="T11" fmla="*/ 32 h 214"/>
                  <a:gd name="T12" fmla="*/ 46 w 115"/>
                  <a:gd name="T13" fmla="*/ 3 h 214"/>
                  <a:gd name="T14" fmla="*/ 40 w 115"/>
                  <a:gd name="T15" fmla="*/ 0 h 214"/>
                  <a:gd name="T16" fmla="*/ 32 w 115"/>
                  <a:gd name="T17" fmla="*/ 1 h 21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15" h="214">
                    <a:moveTo>
                      <a:pt x="81" y="2"/>
                    </a:moveTo>
                    <a:lnTo>
                      <a:pt x="40" y="80"/>
                    </a:lnTo>
                    <a:lnTo>
                      <a:pt x="23" y="116"/>
                    </a:lnTo>
                    <a:lnTo>
                      <a:pt x="0" y="214"/>
                    </a:lnTo>
                    <a:lnTo>
                      <a:pt x="57" y="159"/>
                    </a:lnTo>
                    <a:lnTo>
                      <a:pt x="98" y="80"/>
                    </a:lnTo>
                    <a:lnTo>
                      <a:pt x="115" y="8"/>
                    </a:lnTo>
                    <a:lnTo>
                      <a:pt x="101" y="0"/>
                    </a:lnTo>
                    <a:lnTo>
                      <a:pt x="81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2" name="Freeform 72">
                <a:extLst>
                  <a:ext uri="{FF2B5EF4-FFF2-40B4-BE49-F238E27FC236}">
                    <a16:creationId xmlns:a16="http://schemas.microsoft.com/office/drawing/2014/main" id="{F24BF2AA-369C-433F-9BDF-6D40A81318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19" y="1436"/>
                <a:ext cx="92" cy="101"/>
              </a:xfrm>
              <a:custGeom>
                <a:avLst/>
                <a:gdLst>
                  <a:gd name="T0" fmla="*/ 59 w 229"/>
                  <a:gd name="T1" fmla="*/ 0 h 253"/>
                  <a:gd name="T2" fmla="*/ 38 w 229"/>
                  <a:gd name="T3" fmla="*/ 3 h 253"/>
                  <a:gd name="T4" fmla="*/ 28 w 229"/>
                  <a:gd name="T5" fmla="*/ 8 h 253"/>
                  <a:gd name="T6" fmla="*/ 15 w 229"/>
                  <a:gd name="T7" fmla="*/ 20 h 253"/>
                  <a:gd name="T8" fmla="*/ 20 w 229"/>
                  <a:gd name="T9" fmla="*/ 28 h 253"/>
                  <a:gd name="T10" fmla="*/ 28 w 229"/>
                  <a:gd name="T11" fmla="*/ 32 h 253"/>
                  <a:gd name="T12" fmla="*/ 46 w 229"/>
                  <a:gd name="T13" fmla="*/ 26 h 253"/>
                  <a:gd name="T14" fmla="*/ 65 w 229"/>
                  <a:gd name="T15" fmla="*/ 25 h 253"/>
                  <a:gd name="T16" fmla="*/ 45 w 229"/>
                  <a:gd name="T17" fmla="*/ 36 h 253"/>
                  <a:gd name="T18" fmla="*/ 21 w 229"/>
                  <a:gd name="T19" fmla="*/ 48 h 253"/>
                  <a:gd name="T20" fmla="*/ 8 w 229"/>
                  <a:gd name="T21" fmla="*/ 59 h 253"/>
                  <a:gd name="T22" fmla="*/ 20 w 229"/>
                  <a:gd name="T23" fmla="*/ 72 h 253"/>
                  <a:gd name="T24" fmla="*/ 4 w 229"/>
                  <a:gd name="T25" fmla="*/ 85 h 253"/>
                  <a:gd name="T26" fmla="*/ 0 w 229"/>
                  <a:gd name="T27" fmla="*/ 100 h 253"/>
                  <a:gd name="T28" fmla="*/ 14 w 229"/>
                  <a:gd name="T29" fmla="*/ 101 h 253"/>
                  <a:gd name="T30" fmla="*/ 33 w 229"/>
                  <a:gd name="T31" fmla="*/ 83 h 253"/>
                  <a:gd name="T32" fmla="*/ 44 w 229"/>
                  <a:gd name="T33" fmla="*/ 76 h 253"/>
                  <a:gd name="T34" fmla="*/ 40 w 229"/>
                  <a:gd name="T35" fmla="*/ 65 h 253"/>
                  <a:gd name="T36" fmla="*/ 35 w 229"/>
                  <a:gd name="T37" fmla="*/ 61 h 253"/>
                  <a:gd name="T38" fmla="*/ 53 w 229"/>
                  <a:gd name="T39" fmla="*/ 49 h 253"/>
                  <a:gd name="T40" fmla="*/ 85 w 229"/>
                  <a:gd name="T41" fmla="*/ 33 h 253"/>
                  <a:gd name="T42" fmla="*/ 92 w 229"/>
                  <a:gd name="T43" fmla="*/ 23 h 253"/>
                  <a:gd name="T44" fmla="*/ 86 w 229"/>
                  <a:gd name="T45" fmla="*/ 13 h 253"/>
                  <a:gd name="T46" fmla="*/ 63 w 229"/>
                  <a:gd name="T47" fmla="*/ 12 h 253"/>
                  <a:gd name="T48" fmla="*/ 71 w 229"/>
                  <a:gd name="T49" fmla="*/ 4 h 253"/>
                  <a:gd name="T50" fmla="*/ 59 w 229"/>
                  <a:gd name="T51" fmla="*/ 0 h 25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29" h="253">
                    <a:moveTo>
                      <a:pt x="148" y="0"/>
                    </a:moveTo>
                    <a:lnTo>
                      <a:pt x="95" y="8"/>
                    </a:lnTo>
                    <a:lnTo>
                      <a:pt x="70" y="21"/>
                    </a:lnTo>
                    <a:lnTo>
                      <a:pt x="38" y="49"/>
                    </a:lnTo>
                    <a:lnTo>
                      <a:pt x="49" y="70"/>
                    </a:lnTo>
                    <a:lnTo>
                      <a:pt x="70" y="80"/>
                    </a:lnTo>
                    <a:lnTo>
                      <a:pt x="115" y="66"/>
                    </a:lnTo>
                    <a:lnTo>
                      <a:pt x="161" y="63"/>
                    </a:lnTo>
                    <a:lnTo>
                      <a:pt x="112" y="90"/>
                    </a:lnTo>
                    <a:lnTo>
                      <a:pt x="52" y="121"/>
                    </a:lnTo>
                    <a:lnTo>
                      <a:pt x="21" y="148"/>
                    </a:lnTo>
                    <a:lnTo>
                      <a:pt x="49" y="181"/>
                    </a:lnTo>
                    <a:lnTo>
                      <a:pt x="10" y="214"/>
                    </a:lnTo>
                    <a:lnTo>
                      <a:pt x="0" y="250"/>
                    </a:lnTo>
                    <a:lnTo>
                      <a:pt x="35" y="253"/>
                    </a:lnTo>
                    <a:lnTo>
                      <a:pt x="82" y="208"/>
                    </a:lnTo>
                    <a:lnTo>
                      <a:pt x="110" y="190"/>
                    </a:lnTo>
                    <a:lnTo>
                      <a:pt x="99" y="164"/>
                    </a:lnTo>
                    <a:lnTo>
                      <a:pt x="86" y="153"/>
                    </a:lnTo>
                    <a:lnTo>
                      <a:pt x="131" y="123"/>
                    </a:lnTo>
                    <a:lnTo>
                      <a:pt x="212" y="82"/>
                    </a:lnTo>
                    <a:lnTo>
                      <a:pt x="229" y="57"/>
                    </a:lnTo>
                    <a:lnTo>
                      <a:pt x="214" y="32"/>
                    </a:lnTo>
                    <a:lnTo>
                      <a:pt x="157" y="30"/>
                    </a:lnTo>
                    <a:lnTo>
                      <a:pt x="176" y="10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3" name="Freeform 73">
                <a:extLst>
                  <a:ext uri="{FF2B5EF4-FFF2-40B4-BE49-F238E27FC236}">
                    <a16:creationId xmlns:a16="http://schemas.microsoft.com/office/drawing/2014/main" id="{30DB7159-67D0-40F2-81D3-3E0B21171C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" y="1559"/>
                <a:ext cx="26" cy="32"/>
              </a:xfrm>
              <a:custGeom>
                <a:avLst/>
                <a:gdLst>
                  <a:gd name="T0" fmla="*/ 12 w 64"/>
                  <a:gd name="T1" fmla="*/ 0 h 80"/>
                  <a:gd name="T2" fmla="*/ 0 w 64"/>
                  <a:gd name="T3" fmla="*/ 22 h 80"/>
                  <a:gd name="T4" fmla="*/ 16 w 64"/>
                  <a:gd name="T5" fmla="*/ 32 h 80"/>
                  <a:gd name="T6" fmla="*/ 26 w 64"/>
                  <a:gd name="T7" fmla="*/ 20 h 80"/>
                  <a:gd name="T8" fmla="*/ 25 w 64"/>
                  <a:gd name="T9" fmla="*/ 12 h 80"/>
                  <a:gd name="T10" fmla="*/ 23 w 64"/>
                  <a:gd name="T11" fmla="*/ 1 h 80"/>
                  <a:gd name="T12" fmla="*/ 12 w 64"/>
                  <a:gd name="T13" fmla="*/ 0 h 8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4" h="80">
                    <a:moveTo>
                      <a:pt x="30" y="0"/>
                    </a:moveTo>
                    <a:lnTo>
                      <a:pt x="0" y="55"/>
                    </a:lnTo>
                    <a:lnTo>
                      <a:pt x="40" y="80"/>
                    </a:lnTo>
                    <a:lnTo>
                      <a:pt x="64" y="50"/>
                    </a:lnTo>
                    <a:lnTo>
                      <a:pt x="62" y="30"/>
                    </a:lnTo>
                    <a:lnTo>
                      <a:pt x="57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4" name="Freeform 74">
                <a:extLst>
                  <a:ext uri="{FF2B5EF4-FFF2-40B4-BE49-F238E27FC236}">
                    <a16:creationId xmlns:a16="http://schemas.microsoft.com/office/drawing/2014/main" id="{6EEEC1B9-3991-4329-A571-E4FA5E4876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0" y="1514"/>
                <a:ext cx="19" cy="23"/>
              </a:xfrm>
              <a:custGeom>
                <a:avLst/>
                <a:gdLst>
                  <a:gd name="T0" fmla="*/ 19 w 46"/>
                  <a:gd name="T1" fmla="*/ 10 h 57"/>
                  <a:gd name="T2" fmla="*/ 11 w 46"/>
                  <a:gd name="T3" fmla="*/ 23 h 57"/>
                  <a:gd name="T4" fmla="*/ 2 w 46"/>
                  <a:gd name="T5" fmla="*/ 23 h 57"/>
                  <a:gd name="T6" fmla="*/ 0 w 46"/>
                  <a:gd name="T7" fmla="*/ 16 h 57"/>
                  <a:gd name="T8" fmla="*/ 5 w 46"/>
                  <a:gd name="T9" fmla="*/ 2 h 57"/>
                  <a:gd name="T10" fmla="*/ 17 w 46"/>
                  <a:gd name="T11" fmla="*/ 0 h 57"/>
                  <a:gd name="T12" fmla="*/ 19 w 46"/>
                  <a:gd name="T13" fmla="*/ 10 h 5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57">
                    <a:moveTo>
                      <a:pt x="46" y="25"/>
                    </a:moveTo>
                    <a:lnTo>
                      <a:pt x="26" y="57"/>
                    </a:lnTo>
                    <a:lnTo>
                      <a:pt x="4" y="57"/>
                    </a:lnTo>
                    <a:lnTo>
                      <a:pt x="0" y="40"/>
                    </a:lnTo>
                    <a:lnTo>
                      <a:pt x="13" y="5"/>
                    </a:lnTo>
                    <a:lnTo>
                      <a:pt x="40" y="0"/>
                    </a:lnTo>
                    <a:lnTo>
                      <a:pt x="46" y="2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5" name="Freeform 75">
                <a:extLst>
                  <a:ext uri="{FF2B5EF4-FFF2-40B4-BE49-F238E27FC236}">
                    <a16:creationId xmlns:a16="http://schemas.microsoft.com/office/drawing/2014/main" id="{A417B070-051D-4541-9CCD-F094C788D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2" y="1520"/>
                <a:ext cx="17" cy="21"/>
              </a:xfrm>
              <a:custGeom>
                <a:avLst/>
                <a:gdLst>
                  <a:gd name="T0" fmla="*/ 6 w 42"/>
                  <a:gd name="T1" fmla="*/ 2 h 52"/>
                  <a:gd name="T2" fmla="*/ 0 w 42"/>
                  <a:gd name="T3" fmla="*/ 20 h 52"/>
                  <a:gd name="T4" fmla="*/ 11 w 42"/>
                  <a:gd name="T5" fmla="*/ 21 h 52"/>
                  <a:gd name="T6" fmla="*/ 17 w 42"/>
                  <a:gd name="T7" fmla="*/ 9 h 52"/>
                  <a:gd name="T8" fmla="*/ 16 w 42"/>
                  <a:gd name="T9" fmla="*/ 0 h 52"/>
                  <a:gd name="T10" fmla="*/ 6 w 42"/>
                  <a:gd name="T11" fmla="*/ 2 h 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2" h="52">
                    <a:moveTo>
                      <a:pt x="16" y="6"/>
                    </a:moveTo>
                    <a:lnTo>
                      <a:pt x="0" y="50"/>
                    </a:lnTo>
                    <a:lnTo>
                      <a:pt x="28" y="52"/>
                    </a:lnTo>
                    <a:lnTo>
                      <a:pt x="42" y="22"/>
                    </a:lnTo>
                    <a:lnTo>
                      <a:pt x="39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6" name="Freeform 76">
                <a:extLst>
                  <a:ext uri="{FF2B5EF4-FFF2-40B4-BE49-F238E27FC236}">
                    <a16:creationId xmlns:a16="http://schemas.microsoft.com/office/drawing/2014/main" id="{90731814-B956-4EBA-BEBC-AE019B73E1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2" y="1536"/>
                <a:ext cx="36" cy="74"/>
              </a:xfrm>
              <a:custGeom>
                <a:avLst/>
                <a:gdLst>
                  <a:gd name="T0" fmla="*/ 3 w 91"/>
                  <a:gd name="T1" fmla="*/ 1 h 184"/>
                  <a:gd name="T2" fmla="*/ 30 w 91"/>
                  <a:gd name="T3" fmla="*/ 0 h 184"/>
                  <a:gd name="T4" fmla="*/ 34 w 91"/>
                  <a:gd name="T5" fmla="*/ 6 h 184"/>
                  <a:gd name="T6" fmla="*/ 34 w 91"/>
                  <a:gd name="T7" fmla="*/ 27 h 184"/>
                  <a:gd name="T8" fmla="*/ 36 w 91"/>
                  <a:gd name="T9" fmla="*/ 46 h 184"/>
                  <a:gd name="T10" fmla="*/ 30 w 91"/>
                  <a:gd name="T11" fmla="*/ 56 h 184"/>
                  <a:gd name="T12" fmla="*/ 20 w 91"/>
                  <a:gd name="T13" fmla="*/ 74 h 184"/>
                  <a:gd name="T14" fmla="*/ 16 w 91"/>
                  <a:gd name="T15" fmla="*/ 54 h 184"/>
                  <a:gd name="T16" fmla="*/ 20 w 91"/>
                  <a:gd name="T17" fmla="*/ 35 h 184"/>
                  <a:gd name="T18" fmla="*/ 22 w 91"/>
                  <a:gd name="T19" fmla="*/ 12 h 184"/>
                  <a:gd name="T20" fmla="*/ 8 w 91"/>
                  <a:gd name="T21" fmla="*/ 11 h 184"/>
                  <a:gd name="T22" fmla="*/ 0 w 91"/>
                  <a:gd name="T23" fmla="*/ 8 h 184"/>
                  <a:gd name="T24" fmla="*/ 3 w 91"/>
                  <a:gd name="T25" fmla="*/ 1 h 18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91" h="184">
                    <a:moveTo>
                      <a:pt x="7" y="2"/>
                    </a:moveTo>
                    <a:lnTo>
                      <a:pt x="76" y="0"/>
                    </a:lnTo>
                    <a:lnTo>
                      <a:pt x="87" y="15"/>
                    </a:lnTo>
                    <a:lnTo>
                      <a:pt x="85" y="68"/>
                    </a:lnTo>
                    <a:lnTo>
                      <a:pt x="91" y="115"/>
                    </a:lnTo>
                    <a:lnTo>
                      <a:pt x="76" y="140"/>
                    </a:lnTo>
                    <a:lnTo>
                      <a:pt x="51" y="184"/>
                    </a:lnTo>
                    <a:lnTo>
                      <a:pt x="40" y="135"/>
                    </a:lnTo>
                    <a:lnTo>
                      <a:pt x="51" y="88"/>
                    </a:lnTo>
                    <a:lnTo>
                      <a:pt x="55" y="31"/>
                    </a:lnTo>
                    <a:lnTo>
                      <a:pt x="21" y="27"/>
                    </a:lnTo>
                    <a:lnTo>
                      <a:pt x="0" y="19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7" name="Freeform 77">
                <a:extLst>
                  <a:ext uri="{FF2B5EF4-FFF2-40B4-BE49-F238E27FC236}">
                    <a16:creationId xmlns:a16="http://schemas.microsoft.com/office/drawing/2014/main" id="{EC7937CE-83BD-48B6-B1DA-6C43E7A8A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4" y="1542"/>
                <a:ext cx="23" cy="15"/>
              </a:xfrm>
              <a:custGeom>
                <a:avLst/>
                <a:gdLst>
                  <a:gd name="T0" fmla="*/ 15 w 58"/>
                  <a:gd name="T1" fmla="*/ 0 h 37"/>
                  <a:gd name="T2" fmla="*/ 2 w 58"/>
                  <a:gd name="T3" fmla="*/ 5 h 37"/>
                  <a:gd name="T4" fmla="*/ 0 w 58"/>
                  <a:gd name="T5" fmla="*/ 15 h 37"/>
                  <a:gd name="T6" fmla="*/ 12 w 58"/>
                  <a:gd name="T7" fmla="*/ 9 h 37"/>
                  <a:gd name="T8" fmla="*/ 23 w 58"/>
                  <a:gd name="T9" fmla="*/ 6 h 37"/>
                  <a:gd name="T10" fmla="*/ 15 w 58"/>
                  <a:gd name="T11" fmla="*/ 0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8" h="37">
                    <a:moveTo>
                      <a:pt x="38" y="0"/>
                    </a:moveTo>
                    <a:lnTo>
                      <a:pt x="5" y="13"/>
                    </a:lnTo>
                    <a:lnTo>
                      <a:pt x="0" y="37"/>
                    </a:lnTo>
                    <a:lnTo>
                      <a:pt x="31" y="23"/>
                    </a:lnTo>
                    <a:lnTo>
                      <a:pt x="58" y="16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8" name="Freeform 78">
                <a:extLst>
                  <a:ext uri="{FF2B5EF4-FFF2-40B4-BE49-F238E27FC236}">
                    <a16:creationId xmlns:a16="http://schemas.microsoft.com/office/drawing/2014/main" id="{4AC20A8E-8F76-495E-81D7-E5B5780F8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1" y="1582"/>
                <a:ext cx="25" cy="30"/>
              </a:xfrm>
              <a:custGeom>
                <a:avLst/>
                <a:gdLst>
                  <a:gd name="T0" fmla="*/ 6 w 63"/>
                  <a:gd name="T1" fmla="*/ 1 h 76"/>
                  <a:gd name="T2" fmla="*/ 17 w 63"/>
                  <a:gd name="T3" fmla="*/ 17 h 76"/>
                  <a:gd name="T4" fmla="*/ 25 w 63"/>
                  <a:gd name="T5" fmla="*/ 30 h 76"/>
                  <a:gd name="T6" fmla="*/ 15 w 63"/>
                  <a:gd name="T7" fmla="*/ 28 h 76"/>
                  <a:gd name="T8" fmla="*/ 0 w 63"/>
                  <a:gd name="T9" fmla="*/ 8 h 76"/>
                  <a:gd name="T10" fmla="*/ 0 w 63"/>
                  <a:gd name="T11" fmla="*/ 0 h 76"/>
                  <a:gd name="T12" fmla="*/ 6 w 63"/>
                  <a:gd name="T13" fmla="*/ 1 h 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" h="76">
                    <a:moveTo>
                      <a:pt x="16" y="2"/>
                    </a:moveTo>
                    <a:lnTo>
                      <a:pt x="42" y="44"/>
                    </a:lnTo>
                    <a:lnTo>
                      <a:pt x="63" y="76"/>
                    </a:lnTo>
                    <a:lnTo>
                      <a:pt x="38" y="72"/>
                    </a:lnTo>
                    <a:lnTo>
                      <a:pt x="0" y="19"/>
                    </a:lnTo>
                    <a:lnTo>
                      <a:pt x="0" y="0"/>
                    </a:lnTo>
                    <a:lnTo>
                      <a:pt x="16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39" name="Freeform 79">
                <a:extLst>
                  <a:ext uri="{FF2B5EF4-FFF2-40B4-BE49-F238E27FC236}">
                    <a16:creationId xmlns:a16="http://schemas.microsoft.com/office/drawing/2014/main" id="{D5D6042F-0AC4-4DBF-BD81-3459191A0A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3" y="1517"/>
                <a:ext cx="52" cy="39"/>
              </a:xfrm>
              <a:custGeom>
                <a:avLst/>
                <a:gdLst>
                  <a:gd name="T0" fmla="*/ 0 w 129"/>
                  <a:gd name="T1" fmla="*/ 39 h 98"/>
                  <a:gd name="T2" fmla="*/ 6 w 129"/>
                  <a:gd name="T3" fmla="*/ 25 h 98"/>
                  <a:gd name="T4" fmla="*/ 10 w 129"/>
                  <a:gd name="T5" fmla="*/ 10 h 98"/>
                  <a:gd name="T6" fmla="*/ 15 w 129"/>
                  <a:gd name="T7" fmla="*/ 2 h 98"/>
                  <a:gd name="T8" fmla="*/ 30 w 129"/>
                  <a:gd name="T9" fmla="*/ 0 h 98"/>
                  <a:gd name="T10" fmla="*/ 43 w 129"/>
                  <a:gd name="T11" fmla="*/ 2 h 98"/>
                  <a:gd name="T12" fmla="*/ 52 w 129"/>
                  <a:gd name="T13" fmla="*/ 16 h 98"/>
                  <a:gd name="T14" fmla="*/ 47 w 129"/>
                  <a:gd name="T15" fmla="*/ 25 h 98"/>
                  <a:gd name="T16" fmla="*/ 40 w 129"/>
                  <a:gd name="T17" fmla="*/ 20 h 98"/>
                  <a:gd name="T18" fmla="*/ 35 w 129"/>
                  <a:gd name="T19" fmla="*/ 12 h 98"/>
                  <a:gd name="T20" fmla="*/ 25 w 129"/>
                  <a:gd name="T21" fmla="*/ 12 h 98"/>
                  <a:gd name="T22" fmla="*/ 19 w 129"/>
                  <a:gd name="T23" fmla="*/ 20 h 98"/>
                  <a:gd name="T24" fmla="*/ 15 w 129"/>
                  <a:gd name="T25" fmla="*/ 34 h 98"/>
                  <a:gd name="T26" fmla="*/ 0 w 129"/>
                  <a:gd name="T27" fmla="*/ 39 h 9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9" h="98">
                    <a:moveTo>
                      <a:pt x="0" y="98"/>
                    </a:moveTo>
                    <a:lnTo>
                      <a:pt x="14" y="63"/>
                    </a:lnTo>
                    <a:lnTo>
                      <a:pt x="25" y="24"/>
                    </a:lnTo>
                    <a:lnTo>
                      <a:pt x="36" y="6"/>
                    </a:lnTo>
                    <a:lnTo>
                      <a:pt x="74" y="0"/>
                    </a:lnTo>
                    <a:lnTo>
                      <a:pt x="106" y="6"/>
                    </a:lnTo>
                    <a:lnTo>
                      <a:pt x="129" y="40"/>
                    </a:lnTo>
                    <a:lnTo>
                      <a:pt x="116" y="63"/>
                    </a:lnTo>
                    <a:lnTo>
                      <a:pt x="99" y="51"/>
                    </a:lnTo>
                    <a:lnTo>
                      <a:pt x="88" y="30"/>
                    </a:lnTo>
                    <a:lnTo>
                      <a:pt x="61" y="30"/>
                    </a:lnTo>
                    <a:lnTo>
                      <a:pt x="46" y="51"/>
                    </a:lnTo>
                    <a:lnTo>
                      <a:pt x="36" y="85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0" name="Freeform 80">
                <a:extLst>
                  <a:ext uri="{FF2B5EF4-FFF2-40B4-BE49-F238E27FC236}">
                    <a16:creationId xmlns:a16="http://schemas.microsoft.com/office/drawing/2014/main" id="{AA89757C-A87C-479A-9E4D-54EF9FE0F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5" y="1544"/>
                <a:ext cx="92" cy="244"/>
              </a:xfrm>
              <a:custGeom>
                <a:avLst/>
                <a:gdLst>
                  <a:gd name="T0" fmla="*/ 0 w 231"/>
                  <a:gd name="T1" fmla="*/ 5 h 609"/>
                  <a:gd name="T2" fmla="*/ 11 w 231"/>
                  <a:gd name="T3" fmla="*/ 23 h 609"/>
                  <a:gd name="T4" fmla="*/ 18 w 231"/>
                  <a:gd name="T5" fmla="*/ 51 h 609"/>
                  <a:gd name="T6" fmla="*/ 27 w 231"/>
                  <a:gd name="T7" fmla="*/ 81 h 609"/>
                  <a:gd name="T8" fmla="*/ 39 w 231"/>
                  <a:gd name="T9" fmla="*/ 130 h 609"/>
                  <a:gd name="T10" fmla="*/ 48 w 231"/>
                  <a:gd name="T11" fmla="*/ 171 h 609"/>
                  <a:gd name="T12" fmla="*/ 57 w 231"/>
                  <a:gd name="T13" fmla="*/ 199 h 609"/>
                  <a:gd name="T14" fmla="*/ 63 w 231"/>
                  <a:gd name="T15" fmla="*/ 219 h 609"/>
                  <a:gd name="T16" fmla="*/ 75 w 231"/>
                  <a:gd name="T17" fmla="*/ 232 h 609"/>
                  <a:gd name="T18" fmla="*/ 92 w 231"/>
                  <a:gd name="T19" fmla="*/ 244 h 609"/>
                  <a:gd name="T20" fmla="*/ 91 w 231"/>
                  <a:gd name="T21" fmla="*/ 236 h 609"/>
                  <a:gd name="T22" fmla="*/ 81 w 231"/>
                  <a:gd name="T23" fmla="*/ 220 h 609"/>
                  <a:gd name="T24" fmla="*/ 68 w 231"/>
                  <a:gd name="T25" fmla="*/ 195 h 609"/>
                  <a:gd name="T26" fmla="*/ 63 w 231"/>
                  <a:gd name="T27" fmla="*/ 173 h 609"/>
                  <a:gd name="T28" fmla="*/ 51 w 231"/>
                  <a:gd name="T29" fmla="*/ 139 h 609"/>
                  <a:gd name="T30" fmla="*/ 6 w 231"/>
                  <a:gd name="T31" fmla="*/ 0 h 609"/>
                  <a:gd name="T32" fmla="*/ 0 w 231"/>
                  <a:gd name="T33" fmla="*/ 5 h 609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31" h="609">
                    <a:moveTo>
                      <a:pt x="0" y="12"/>
                    </a:moveTo>
                    <a:lnTo>
                      <a:pt x="27" y="58"/>
                    </a:lnTo>
                    <a:lnTo>
                      <a:pt x="46" y="127"/>
                    </a:lnTo>
                    <a:lnTo>
                      <a:pt x="68" y="203"/>
                    </a:lnTo>
                    <a:lnTo>
                      <a:pt x="98" y="325"/>
                    </a:lnTo>
                    <a:lnTo>
                      <a:pt x="121" y="426"/>
                    </a:lnTo>
                    <a:lnTo>
                      <a:pt x="142" y="496"/>
                    </a:lnTo>
                    <a:lnTo>
                      <a:pt x="159" y="547"/>
                    </a:lnTo>
                    <a:lnTo>
                      <a:pt x="189" y="579"/>
                    </a:lnTo>
                    <a:lnTo>
                      <a:pt x="231" y="609"/>
                    </a:lnTo>
                    <a:lnTo>
                      <a:pt x="229" y="588"/>
                    </a:lnTo>
                    <a:lnTo>
                      <a:pt x="204" y="548"/>
                    </a:lnTo>
                    <a:lnTo>
                      <a:pt x="171" y="486"/>
                    </a:lnTo>
                    <a:lnTo>
                      <a:pt x="157" y="433"/>
                    </a:lnTo>
                    <a:lnTo>
                      <a:pt x="129" y="348"/>
                    </a:lnTo>
                    <a:cubicBezTo>
                      <a:pt x="123" y="298"/>
                      <a:pt x="61" y="36"/>
                      <a:pt x="16" y="0"/>
                    </a:cubicBez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1" name="Freeform 81">
                <a:extLst>
                  <a:ext uri="{FF2B5EF4-FFF2-40B4-BE49-F238E27FC236}">
                    <a16:creationId xmlns:a16="http://schemas.microsoft.com/office/drawing/2014/main" id="{84DEF8E4-DD99-4298-A0ED-D67148371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7" y="1621"/>
                <a:ext cx="20" cy="69"/>
              </a:xfrm>
              <a:custGeom>
                <a:avLst/>
                <a:gdLst>
                  <a:gd name="T0" fmla="*/ 0 w 49"/>
                  <a:gd name="T1" fmla="*/ 0 h 170"/>
                  <a:gd name="T2" fmla="*/ 4 w 49"/>
                  <a:gd name="T3" fmla="*/ 25 h 170"/>
                  <a:gd name="T4" fmla="*/ 9 w 49"/>
                  <a:gd name="T5" fmla="*/ 69 h 170"/>
                  <a:gd name="T6" fmla="*/ 20 w 49"/>
                  <a:gd name="T7" fmla="*/ 58 h 170"/>
                  <a:gd name="T8" fmla="*/ 14 w 49"/>
                  <a:gd name="T9" fmla="*/ 21 h 170"/>
                  <a:gd name="T10" fmla="*/ 11 w 49"/>
                  <a:gd name="T11" fmla="*/ 0 h 170"/>
                  <a:gd name="T12" fmla="*/ 0 w 49"/>
                  <a:gd name="T13" fmla="*/ 0 h 1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9" h="170">
                    <a:moveTo>
                      <a:pt x="0" y="0"/>
                    </a:moveTo>
                    <a:lnTo>
                      <a:pt x="10" y="62"/>
                    </a:lnTo>
                    <a:lnTo>
                      <a:pt x="21" y="170"/>
                    </a:lnTo>
                    <a:lnTo>
                      <a:pt x="49" y="142"/>
                    </a:lnTo>
                    <a:lnTo>
                      <a:pt x="34" y="51"/>
                    </a:lnTo>
                    <a:lnTo>
                      <a:pt x="2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2" name="Freeform 82">
                <a:extLst>
                  <a:ext uri="{FF2B5EF4-FFF2-40B4-BE49-F238E27FC236}">
                    <a16:creationId xmlns:a16="http://schemas.microsoft.com/office/drawing/2014/main" id="{548DF2C4-D2CF-4E1C-8D4E-CBA2F263B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9" y="1552"/>
                <a:ext cx="58" cy="99"/>
              </a:xfrm>
              <a:custGeom>
                <a:avLst/>
                <a:gdLst>
                  <a:gd name="T0" fmla="*/ 48 w 145"/>
                  <a:gd name="T1" fmla="*/ 18 h 248"/>
                  <a:gd name="T2" fmla="*/ 40 w 145"/>
                  <a:gd name="T3" fmla="*/ 8 h 248"/>
                  <a:gd name="T4" fmla="*/ 32 w 145"/>
                  <a:gd name="T5" fmla="*/ 1 h 248"/>
                  <a:gd name="T6" fmla="*/ 14 w 145"/>
                  <a:gd name="T7" fmla="*/ 0 h 248"/>
                  <a:gd name="T8" fmla="*/ 4 w 145"/>
                  <a:gd name="T9" fmla="*/ 8 h 248"/>
                  <a:gd name="T10" fmla="*/ 5 w 145"/>
                  <a:gd name="T11" fmla="*/ 18 h 248"/>
                  <a:gd name="T12" fmla="*/ 7 w 145"/>
                  <a:gd name="T13" fmla="*/ 29 h 248"/>
                  <a:gd name="T14" fmla="*/ 0 w 145"/>
                  <a:gd name="T15" fmla="*/ 36 h 248"/>
                  <a:gd name="T16" fmla="*/ 0 w 145"/>
                  <a:gd name="T17" fmla="*/ 47 h 248"/>
                  <a:gd name="T18" fmla="*/ 5 w 145"/>
                  <a:gd name="T19" fmla="*/ 56 h 248"/>
                  <a:gd name="T20" fmla="*/ 16 w 145"/>
                  <a:gd name="T21" fmla="*/ 65 h 248"/>
                  <a:gd name="T22" fmla="*/ 20 w 145"/>
                  <a:gd name="T23" fmla="*/ 80 h 248"/>
                  <a:gd name="T24" fmla="*/ 28 w 145"/>
                  <a:gd name="T25" fmla="*/ 89 h 248"/>
                  <a:gd name="T26" fmla="*/ 38 w 145"/>
                  <a:gd name="T27" fmla="*/ 98 h 248"/>
                  <a:gd name="T28" fmla="*/ 58 w 145"/>
                  <a:gd name="T29" fmla="*/ 99 h 248"/>
                  <a:gd name="T30" fmla="*/ 58 w 145"/>
                  <a:gd name="T31" fmla="*/ 85 h 248"/>
                  <a:gd name="T32" fmla="*/ 47 w 145"/>
                  <a:gd name="T33" fmla="*/ 91 h 248"/>
                  <a:gd name="T34" fmla="*/ 38 w 145"/>
                  <a:gd name="T35" fmla="*/ 83 h 248"/>
                  <a:gd name="T36" fmla="*/ 34 w 145"/>
                  <a:gd name="T37" fmla="*/ 68 h 248"/>
                  <a:gd name="T38" fmla="*/ 24 w 145"/>
                  <a:gd name="T39" fmla="*/ 56 h 248"/>
                  <a:gd name="T40" fmla="*/ 14 w 145"/>
                  <a:gd name="T41" fmla="*/ 48 h 248"/>
                  <a:gd name="T42" fmla="*/ 17 w 145"/>
                  <a:gd name="T43" fmla="*/ 36 h 248"/>
                  <a:gd name="T44" fmla="*/ 23 w 145"/>
                  <a:gd name="T45" fmla="*/ 30 h 248"/>
                  <a:gd name="T46" fmla="*/ 19 w 145"/>
                  <a:gd name="T47" fmla="*/ 20 h 248"/>
                  <a:gd name="T48" fmla="*/ 18 w 145"/>
                  <a:gd name="T49" fmla="*/ 11 h 248"/>
                  <a:gd name="T50" fmla="*/ 30 w 145"/>
                  <a:gd name="T51" fmla="*/ 10 h 248"/>
                  <a:gd name="T52" fmla="*/ 38 w 145"/>
                  <a:gd name="T53" fmla="*/ 20 h 248"/>
                  <a:gd name="T54" fmla="*/ 48 w 145"/>
                  <a:gd name="T55" fmla="*/ 18 h 248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45" h="248">
                    <a:moveTo>
                      <a:pt x="121" y="44"/>
                    </a:moveTo>
                    <a:lnTo>
                      <a:pt x="100" y="19"/>
                    </a:lnTo>
                    <a:lnTo>
                      <a:pt x="79" y="2"/>
                    </a:lnTo>
                    <a:lnTo>
                      <a:pt x="34" y="0"/>
                    </a:lnTo>
                    <a:lnTo>
                      <a:pt x="10" y="19"/>
                    </a:lnTo>
                    <a:lnTo>
                      <a:pt x="13" y="46"/>
                    </a:lnTo>
                    <a:lnTo>
                      <a:pt x="17" y="72"/>
                    </a:lnTo>
                    <a:lnTo>
                      <a:pt x="1" y="91"/>
                    </a:lnTo>
                    <a:lnTo>
                      <a:pt x="0" y="118"/>
                    </a:lnTo>
                    <a:lnTo>
                      <a:pt x="13" y="140"/>
                    </a:lnTo>
                    <a:lnTo>
                      <a:pt x="40" y="162"/>
                    </a:lnTo>
                    <a:lnTo>
                      <a:pt x="51" y="201"/>
                    </a:lnTo>
                    <a:lnTo>
                      <a:pt x="70" y="223"/>
                    </a:lnTo>
                    <a:lnTo>
                      <a:pt x="96" y="246"/>
                    </a:lnTo>
                    <a:lnTo>
                      <a:pt x="145" y="248"/>
                    </a:lnTo>
                    <a:lnTo>
                      <a:pt x="145" y="212"/>
                    </a:lnTo>
                    <a:lnTo>
                      <a:pt x="117" y="229"/>
                    </a:lnTo>
                    <a:lnTo>
                      <a:pt x="96" y="207"/>
                    </a:lnTo>
                    <a:lnTo>
                      <a:pt x="85" y="171"/>
                    </a:lnTo>
                    <a:lnTo>
                      <a:pt x="60" y="140"/>
                    </a:lnTo>
                    <a:lnTo>
                      <a:pt x="34" y="121"/>
                    </a:lnTo>
                    <a:lnTo>
                      <a:pt x="43" y="91"/>
                    </a:lnTo>
                    <a:lnTo>
                      <a:pt x="57" y="74"/>
                    </a:lnTo>
                    <a:lnTo>
                      <a:pt x="47" y="50"/>
                    </a:lnTo>
                    <a:lnTo>
                      <a:pt x="45" y="27"/>
                    </a:lnTo>
                    <a:lnTo>
                      <a:pt x="74" y="24"/>
                    </a:lnTo>
                    <a:lnTo>
                      <a:pt x="96" y="50"/>
                    </a:lnTo>
                    <a:lnTo>
                      <a:pt x="121" y="4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3" name="Freeform 83">
                <a:extLst>
                  <a:ext uri="{FF2B5EF4-FFF2-40B4-BE49-F238E27FC236}">
                    <a16:creationId xmlns:a16="http://schemas.microsoft.com/office/drawing/2014/main" id="{DABEB76B-AC9B-4CC1-A71B-DEC2779C1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1" y="1673"/>
                <a:ext cx="105" cy="82"/>
              </a:xfrm>
              <a:custGeom>
                <a:avLst/>
                <a:gdLst>
                  <a:gd name="T0" fmla="*/ 89 w 261"/>
                  <a:gd name="T1" fmla="*/ 0 h 203"/>
                  <a:gd name="T2" fmla="*/ 63 w 261"/>
                  <a:gd name="T3" fmla="*/ 6 h 203"/>
                  <a:gd name="T4" fmla="*/ 41 w 261"/>
                  <a:gd name="T5" fmla="*/ 12 h 203"/>
                  <a:gd name="T6" fmla="*/ 20 w 261"/>
                  <a:gd name="T7" fmla="*/ 19 h 203"/>
                  <a:gd name="T8" fmla="*/ 8 w 261"/>
                  <a:gd name="T9" fmla="*/ 23 h 203"/>
                  <a:gd name="T10" fmla="*/ 2 w 261"/>
                  <a:gd name="T11" fmla="*/ 32 h 203"/>
                  <a:gd name="T12" fmla="*/ 0 w 261"/>
                  <a:gd name="T13" fmla="*/ 44 h 203"/>
                  <a:gd name="T14" fmla="*/ 2 w 261"/>
                  <a:gd name="T15" fmla="*/ 59 h 203"/>
                  <a:gd name="T16" fmla="*/ 10 w 261"/>
                  <a:gd name="T17" fmla="*/ 73 h 203"/>
                  <a:gd name="T18" fmla="*/ 20 w 261"/>
                  <a:gd name="T19" fmla="*/ 81 h 203"/>
                  <a:gd name="T20" fmla="*/ 39 w 261"/>
                  <a:gd name="T21" fmla="*/ 82 h 203"/>
                  <a:gd name="T22" fmla="*/ 71 w 261"/>
                  <a:gd name="T23" fmla="*/ 73 h 203"/>
                  <a:gd name="T24" fmla="*/ 89 w 261"/>
                  <a:gd name="T25" fmla="*/ 67 h 203"/>
                  <a:gd name="T26" fmla="*/ 98 w 261"/>
                  <a:gd name="T27" fmla="*/ 60 h 203"/>
                  <a:gd name="T28" fmla="*/ 105 w 261"/>
                  <a:gd name="T29" fmla="*/ 44 h 203"/>
                  <a:gd name="T30" fmla="*/ 105 w 261"/>
                  <a:gd name="T31" fmla="*/ 31 h 203"/>
                  <a:gd name="T32" fmla="*/ 97 w 261"/>
                  <a:gd name="T33" fmla="*/ 21 h 203"/>
                  <a:gd name="T34" fmla="*/ 89 w 261"/>
                  <a:gd name="T35" fmla="*/ 14 h 203"/>
                  <a:gd name="T36" fmla="*/ 91 w 261"/>
                  <a:gd name="T37" fmla="*/ 25 h 203"/>
                  <a:gd name="T38" fmla="*/ 91 w 261"/>
                  <a:gd name="T39" fmla="*/ 39 h 203"/>
                  <a:gd name="T40" fmla="*/ 84 w 261"/>
                  <a:gd name="T41" fmla="*/ 45 h 203"/>
                  <a:gd name="T42" fmla="*/ 65 w 261"/>
                  <a:gd name="T43" fmla="*/ 57 h 203"/>
                  <a:gd name="T44" fmla="*/ 37 w 261"/>
                  <a:gd name="T45" fmla="*/ 63 h 203"/>
                  <a:gd name="T46" fmla="*/ 23 w 261"/>
                  <a:gd name="T47" fmla="*/ 66 h 203"/>
                  <a:gd name="T48" fmla="*/ 18 w 261"/>
                  <a:gd name="T49" fmla="*/ 62 h 203"/>
                  <a:gd name="T50" fmla="*/ 15 w 261"/>
                  <a:gd name="T51" fmla="*/ 50 h 203"/>
                  <a:gd name="T52" fmla="*/ 15 w 261"/>
                  <a:gd name="T53" fmla="*/ 40 h 203"/>
                  <a:gd name="T54" fmla="*/ 23 w 261"/>
                  <a:gd name="T55" fmla="*/ 31 h 203"/>
                  <a:gd name="T56" fmla="*/ 39 w 261"/>
                  <a:gd name="T57" fmla="*/ 24 h 203"/>
                  <a:gd name="T58" fmla="*/ 62 w 261"/>
                  <a:gd name="T59" fmla="*/ 16 h 203"/>
                  <a:gd name="T60" fmla="*/ 80 w 261"/>
                  <a:gd name="T61" fmla="*/ 10 h 203"/>
                  <a:gd name="T62" fmla="*/ 93 w 261"/>
                  <a:gd name="T63" fmla="*/ 5 h 203"/>
                  <a:gd name="T64" fmla="*/ 89 w 261"/>
                  <a:gd name="T65" fmla="*/ 0 h 203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61" h="203">
                    <a:moveTo>
                      <a:pt x="220" y="0"/>
                    </a:moveTo>
                    <a:lnTo>
                      <a:pt x="157" y="16"/>
                    </a:lnTo>
                    <a:lnTo>
                      <a:pt x="102" y="30"/>
                    </a:lnTo>
                    <a:lnTo>
                      <a:pt x="49" y="46"/>
                    </a:lnTo>
                    <a:lnTo>
                      <a:pt x="21" y="57"/>
                    </a:lnTo>
                    <a:lnTo>
                      <a:pt x="4" y="80"/>
                    </a:lnTo>
                    <a:lnTo>
                      <a:pt x="0" y="110"/>
                    </a:lnTo>
                    <a:lnTo>
                      <a:pt x="4" y="146"/>
                    </a:lnTo>
                    <a:lnTo>
                      <a:pt x="24" y="180"/>
                    </a:lnTo>
                    <a:lnTo>
                      <a:pt x="49" y="201"/>
                    </a:lnTo>
                    <a:lnTo>
                      <a:pt x="98" y="203"/>
                    </a:lnTo>
                    <a:lnTo>
                      <a:pt x="176" y="180"/>
                    </a:lnTo>
                    <a:lnTo>
                      <a:pt x="220" y="165"/>
                    </a:lnTo>
                    <a:lnTo>
                      <a:pt x="244" y="148"/>
                    </a:lnTo>
                    <a:lnTo>
                      <a:pt x="261" y="110"/>
                    </a:lnTo>
                    <a:lnTo>
                      <a:pt x="261" y="76"/>
                    </a:lnTo>
                    <a:lnTo>
                      <a:pt x="242" y="52"/>
                    </a:lnTo>
                    <a:lnTo>
                      <a:pt x="220" y="35"/>
                    </a:lnTo>
                    <a:lnTo>
                      <a:pt x="227" y="63"/>
                    </a:lnTo>
                    <a:lnTo>
                      <a:pt x="225" y="97"/>
                    </a:lnTo>
                    <a:lnTo>
                      <a:pt x="210" y="112"/>
                    </a:lnTo>
                    <a:lnTo>
                      <a:pt x="162" y="140"/>
                    </a:lnTo>
                    <a:lnTo>
                      <a:pt x="92" y="157"/>
                    </a:lnTo>
                    <a:lnTo>
                      <a:pt x="57" y="163"/>
                    </a:lnTo>
                    <a:lnTo>
                      <a:pt x="44" y="154"/>
                    </a:lnTo>
                    <a:lnTo>
                      <a:pt x="38" y="123"/>
                    </a:lnTo>
                    <a:lnTo>
                      <a:pt x="38" y="99"/>
                    </a:lnTo>
                    <a:lnTo>
                      <a:pt x="57" y="76"/>
                    </a:lnTo>
                    <a:lnTo>
                      <a:pt x="98" y="60"/>
                    </a:lnTo>
                    <a:lnTo>
                      <a:pt x="153" y="40"/>
                    </a:lnTo>
                    <a:lnTo>
                      <a:pt x="200" y="25"/>
                    </a:lnTo>
                    <a:lnTo>
                      <a:pt x="231" y="13"/>
                    </a:ln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4" name="Freeform 84">
                <a:extLst>
                  <a:ext uri="{FF2B5EF4-FFF2-40B4-BE49-F238E27FC236}">
                    <a16:creationId xmlns:a16="http://schemas.microsoft.com/office/drawing/2014/main" id="{C832F6B5-7612-4E49-B63F-FEDF000024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9" y="1646"/>
                <a:ext cx="96" cy="82"/>
              </a:xfrm>
              <a:custGeom>
                <a:avLst/>
                <a:gdLst>
                  <a:gd name="T0" fmla="*/ 0 w 240"/>
                  <a:gd name="T1" fmla="*/ 19 h 205"/>
                  <a:gd name="T2" fmla="*/ 11 w 240"/>
                  <a:gd name="T3" fmla="*/ 21 h 205"/>
                  <a:gd name="T4" fmla="*/ 30 w 240"/>
                  <a:gd name="T5" fmla="*/ 16 h 205"/>
                  <a:gd name="T6" fmla="*/ 52 w 240"/>
                  <a:gd name="T7" fmla="*/ 6 h 205"/>
                  <a:gd name="T8" fmla="*/ 66 w 240"/>
                  <a:gd name="T9" fmla="*/ 0 h 205"/>
                  <a:gd name="T10" fmla="*/ 76 w 240"/>
                  <a:gd name="T11" fmla="*/ 0 h 205"/>
                  <a:gd name="T12" fmla="*/ 86 w 240"/>
                  <a:gd name="T13" fmla="*/ 5 h 205"/>
                  <a:gd name="T14" fmla="*/ 92 w 240"/>
                  <a:gd name="T15" fmla="*/ 16 h 205"/>
                  <a:gd name="T16" fmla="*/ 96 w 240"/>
                  <a:gd name="T17" fmla="*/ 28 h 205"/>
                  <a:gd name="T18" fmla="*/ 96 w 240"/>
                  <a:gd name="T19" fmla="*/ 45 h 205"/>
                  <a:gd name="T20" fmla="*/ 91 w 240"/>
                  <a:gd name="T21" fmla="*/ 56 h 205"/>
                  <a:gd name="T22" fmla="*/ 78 w 240"/>
                  <a:gd name="T23" fmla="*/ 68 h 205"/>
                  <a:gd name="T24" fmla="*/ 59 w 240"/>
                  <a:gd name="T25" fmla="*/ 74 h 205"/>
                  <a:gd name="T26" fmla="*/ 42 w 240"/>
                  <a:gd name="T27" fmla="*/ 80 h 205"/>
                  <a:gd name="T28" fmla="*/ 30 w 240"/>
                  <a:gd name="T29" fmla="*/ 82 h 205"/>
                  <a:gd name="T30" fmla="*/ 11 w 240"/>
                  <a:gd name="T31" fmla="*/ 70 h 205"/>
                  <a:gd name="T32" fmla="*/ 8 w 240"/>
                  <a:gd name="T33" fmla="*/ 59 h 205"/>
                  <a:gd name="T34" fmla="*/ 25 w 240"/>
                  <a:gd name="T35" fmla="*/ 66 h 205"/>
                  <a:gd name="T36" fmla="*/ 44 w 240"/>
                  <a:gd name="T37" fmla="*/ 61 h 205"/>
                  <a:gd name="T38" fmla="*/ 64 w 240"/>
                  <a:gd name="T39" fmla="*/ 54 h 205"/>
                  <a:gd name="T40" fmla="*/ 77 w 240"/>
                  <a:gd name="T41" fmla="*/ 46 h 205"/>
                  <a:gd name="T42" fmla="*/ 82 w 240"/>
                  <a:gd name="T43" fmla="*/ 36 h 205"/>
                  <a:gd name="T44" fmla="*/ 80 w 240"/>
                  <a:gd name="T45" fmla="*/ 20 h 205"/>
                  <a:gd name="T46" fmla="*/ 73 w 240"/>
                  <a:gd name="T47" fmla="*/ 13 h 205"/>
                  <a:gd name="T48" fmla="*/ 53 w 240"/>
                  <a:gd name="T49" fmla="*/ 18 h 205"/>
                  <a:gd name="T50" fmla="*/ 35 w 240"/>
                  <a:gd name="T51" fmla="*/ 23 h 205"/>
                  <a:gd name="T52" fmla="*/ 22 w 240"/>
                  <a:gd name="T53" fmla="*/ 28 h 205"/>
                  <a:gd name="T54" fmla="*/ 2 w 240"/>
                  <a:gd name="T55" fmla="*/ 30 h 205"/>
                  <a:gd name="T56" fmla="*/ 0 w 240"/>
                  <a:gd name="T57" fmla="*/ 19 h 205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40" h="205">
                    <a:moveTo>
                      <a:pt x="0" y="47"/>
                    </a:moveTo>
                    <a:lnTo>
                      <a:pt x="27" y="52"/>
                    </a:lnTo>
                    <a:lnTo>
                      <a:pt x="74" y="39"/>
                    </a:lnTo>
                    <a:lnTo>
                      <a:pt x="129" y="15"/>
                    </a:lnTo>
                    <a:lnTo>
                      <a:pt x="165" y="0"/>
                    </a:lnTo>
                    <a:lnTo>
                      <a:pt x="190" y="0"/>
                    </a:lnTo>
                    <a:lnTo>
                      <a:pt x="214" y="12"/>
                    </a:lnTo>
                    <a:lnTo>
                      <a:pt x="231" y="39"/>
                    </a:lnTo>
                    <a:lnTo>
                      <a:pt x="240" y="69"/>
                    </a:lnTo>
                    <a:lnTo>
                      <a:pt x="240" y="113"/>
                    </a:lnTo>
                    <a:lnTo>
                      <a:pt x="227" y="141"/>
                    </a:lnTo>
                    <a:lnTo>
                      <a:pt x="196" y="170"/>
                    </a:lnTo>
                    <a:lnTo>
                      <a:pt x="148" y="185"/>
                    </a:lnTo>
                    <a:lnTo>
                      <a:pt x="105" y="201"/>
                    </a:lnTo>
                    <a:lnTo>
                      <a:pt x="74" y="205"/>
                    </a:lnTo>
                    <a:lnTo>
                      <a:pt x="27" y="175"/>
                    </a:lnTo>
                    <a:lnTo>
                      <a:pt x="21" y="147"/>
                    </a:lnTo>
                    <a:lnTo>
                      <a:pt x="62" y="164"/>
                    </a:lnTo>
                    <a:lnTo>
                      <a:pt x="110" y="153"/>
                    </a:lnTo>
                    <a:lnTo>
                      <a:pt x="159" y="136"/>
                    </a:lnTo>
                    <a:lnTo>
                      <a:pt x="193" y="116"/>
                    </a:lnTo>
                    <a:lnTo>
                      <a:pt x="204" y="90"/>
                    </a:lnTo>
                    <a:lnTo>
                      <a:pt x="201" y="50"/>
                    </a:lnTo>
                    <a:lnTo>
                      <a:pt x="182" y="33"/>
                    </a:lnTo>
                    <a:lnTo>
                      <a:pt x="132" y="45"/>
                    </a:lnTo>
                    <a:lnTo>
                      <a:pt x="88" y="58"/>
                    </a:lnTo>
                    <a:lnTo>
                      <a:pt x="55" y="69"/>
                    </a:lnTo>
                    <a:lnTo>
                      <a:pt x="4" y="75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5" name="Freeform 85">
                <a:extLst>
                  <a:ext uri="{FF2B5EF4-FFF2-40B4-BE49-F238E27FC236}">
                    <a16:creationId xmlns:a16="http://schemas.microsoft.com/office/drawing/2014/main" id="{DEFC2568-D528-4297-96E4-CF5F2C15B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1" y="1729"/>
                <a:ext cx="169" cy="94"/>
              </a:xfrm>
              <a:custGeom>
                <a:avLst/>
                <a:gdLst>
                  <a:gd name="T0" fmla="*/ 8 w 422"/>
                  <a:gd name="T1" fmla="*/ 1 h 232"/>
                  <a:gd name="T2" fmla="*/ 21 w 422"/>
                  <a:gd name="T3" fmla="*/ 4 h 232"/>
                  <a:gd name="T4" fmla="*/ 41 w 422"/>
                  <a:gd name="T5" fmla="*/ 17 h 232"/>
                  <a:gd name="T6" fmla="*/ 67 w 422"/>
                  <a:gd name="T7" fmla="*/ 34 h 232"/>
                  <a:gd name="T8" fmla="*/ 92 w 422"/>
                  <a:gd name="T9" fmla="*/ 49 h 232"/>
                  <a:gd name="T10" fmla="*/ 119 w 422"/>
                  <a:gd name="T11" fmla="*/ 65 h 232"/>
                  <a:gd name="T12" fmla="*/ 142 w 422"/>
                  <a:gd name="T13" fmla="*/ 77 h 232"/>
                  <a:gd name="T14" fmla="*/ 165 w 422"/>
                  <a:gd name="T15" fmla="*/ 83 h 232"/>
                  <a:gd name="T16" fmla="*/ 169 w 422"/>
                  <a:gd name="T17" fmla="*/ 90 h 232"/>
                  <a:gd name="T18" fmla="*/ 163 w 422"/>
                  <a:gd name="T19" fmla="*/ 94 h 232"/>
                  <a:gd name="T20" fmla="*/ 146 w 422"/>
                  <a:gd name="T21" fmla="*/ 92 h 232"/>
                  <a:gd name="T22" fmla="*/ 119 w 422"/>
                  <a:gd name="T23" fmla="*/ 77 h 232"/>
                  <a:gd name="T24" fmla="*/ 87 w 422"/>
                  <a:gd name="T25" fmla="*/ 58 h 232"/>
                  <a:gd name="T26" fmla="*/ 47 w 422"/>
                  <a:gd name="T27" fmla="*/ 32 h 232"/>
                  <a:gd name="T28" fmla="*/ 27 w 422"/>
                  <a:gd name="T29" fmla="*/ 20 h 232"/>
                  <a:gd name="T30" fmla="*/ 14 w 422"/>
                  <a:gd name="T31" fmla="*/ 11 h 232"/>
                  <a:gd name="T32" fmla="*/ 1 w 422"/>
                  <a:gd name="T33" fmla="*/ 6 h 232"/>
                  <a:gd name="T34" fmla="*/ 0 w 422"/>
                  <a:gd name="T35" fmla="*/ 0 h 232"/>
                  <a:gd name="T36" fmla="*/ 8 w 422"/>
                  <a:gd name="T37" fmla="*/ 1 h 23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22" h="232">
                    <a:moveTo>
                      <a:pt x="19" y="3"/>
                    </a:moveTo>
                    <a:lnTo>
                      <a:pt x="52" y="10"/>
                    </a:lnTo>
                    <a:lnTo>
                      <a:pt x="102" y="42"/>
                    </a:lnTo>
                    <a:lnTo>
                      <a:pt x="167" y="83"/>
                    </a:lnTo>
                    <a:lnTo>
                      <a:pt x="229" y="121"/>
                    </a:lnTo>
                    <a:lnTo>
                      <a:pt x="297" y="160"/>
                    </a:lnTo>
                    <a:lnTo>
                      <a:pt x="355" y="190"/>
                    </a:lnTo>
                    <a:lnTo>
                      <a:pt x="411" y="205"/>
                    </a:lnTo>
                    <a:lnTo>
                      <a:pt x="422" y="222"/>
                    </a:lnTo>
                    <a:lnTo>
                      <a:pt x="407" y="232"/>
                    </a:lnTo>
                    <a:lnTo>
                      <a:pt x="364" y="226"/>
                    </a:lnTo>
                    <a:lnTo>
                      <a:pt x="297" y="190"/>
                    </a:lnTo>
                    <a:lnTo>
                      <a:pt x="217" y="143"/>
                    </a:lnTo>
                    <a:lnTo>
                      <a:pt x="118" y="80"/>
                    </a:lnTo>
                    <a:lnTo>
                      <a:pt x="68" y="50"/>
                    </a:lnTo>
                    <a:lnTo>
                      <a:pt x="36" y="27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6" name="Freeform 86">
                <a:extLst>
                  <a:ext uri="{FF2B5EF4-FFF2-40B4-BE49-F238E27FC236}">
                    <a16:creationId xmlns:a16="http://schemas.microsoft.com/office/drawing/2014/main" id="{14EE4A53-2031-434B-B19E-1B567D0BA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9" y="1708"/>
                <a:ext cx="97" cy="39"/>
              </a:xfrm>
              <a:custGeom>
                <a:avLst/>
                <a:gdLst>
                  <a:gd name="T0" fmla="*/ 3 w 242"/>
                  <a:gd name="T1" fmla="*/ 29 h 98"/>
                  <a:gd name="T2" fmla="*/ 30 w 242"/>
                  <a:gd name="T3" fmla="*/ 25 h 98"/>
                  <a:gd name="T4" fmla="*/ 55 w 242"/>
                  <a:gd name="T5" fmla="*/ 17 h 98"/>
                  <a:gd name="T6" fmla="*/ 85 w 242"/>
                  <a:gd name="T7" fmla="*/ 3 h 98"/>
                  <a:gd name="T8" fmla="*/ 97 w 242"/>
                  <a:gd name="T9" fmla="*/ 0 h 98"/>
                  <a:gd name="T10" fmla="*/ 91 w 242"/>
                  <a:gd name="T11" fmla="*/ 8 h 98"/>
                  <a:gd name="T12" fmla="*/ 67 w 242"/>
                  <a:gd name="T13" fmla="*/ 20 h 98"/>
                  <a:gd name="T14" fmla="*/ 39 w 242"/>
                  <a:gd name="T15" fmla="*/ 30 h 98"/>
                  <a:gd name="T16" fmla="*/ 15 w 242"/>
                  <a:gd name="T17" fmla="*/ 39 h 98"/>
                  <a:gd name="T18" fmla="*/ 0 w 242"/>
                  <a:gd name="T19" fmla="*/ 37 h 98"/>
                  <a:gd name="T20" fmla="*/ 3 w 242"/>
                  <a:gd name="T21" fmla="*/ 29 h 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2" h="98">
                    <a:moveTo>
                      <a:pt x="7" y="74"/>
                    </a:moveTo>
                    <a:lnTo>
                      <a:pt x="74" y="64"/>
                    </a:lnTo>
                    <a:lnTo>
                      <a:pt x="136" y="43"/>
                    </a:lnTo>
                    <a:lnTo>
                      <a:pt x="211" y="7"/>
                    </a:lnTo>
                    <a:lnTo>
                      <a:pt x="242" y="0"/>
                    </a:lnTo>
                    <a:lnTo>
                      <a:pt x="226" y="21"/>
                    </a:lnTo>
                    <a:lnTo>
                      <a:pt x="167" y="51"/>
                    </a:lnTo>
                    <a:lnTo>
                      <a:pt x="98" y="76"/>
                    </a:lnTo>
                    <a:lnTo>
                      <a:pt x="38" y="98"/>
                    </a:lnTo>
                    <a:lnTo>
                      <a:pt x="0" y="93"/>
                    </a:lnTo>
                    <a:lnTo>
                      <a:pt x="7" y="7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7" name="Freeform 87">
                <a:extLst>
                  <a:ext uri="{FF2B5EF4-FFF2-40B4-BE49-F238E27FC236}">
                    <a16:creationId xmlns:a16="http://schemas.microsoft.com/office/drawing/2014/main" id="{87C5F80C-B9E8-4039-88BB-3AB768500B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4" y="1640"/>
                <a:ext cx="216" cy="81"/>
              </a:xfrm>
              <a:custGeom>
                <a:avLst/>
                <a:gdLst>
                  <a:gd name="T0" fmla="*/ 6 w 540"/>
                  <a:gd name="T1" fmla="*/ 73 h 201"/>
                  <a:gd name="T2" fmla="*/ 198 w 540"/>
                  <a:gd name="T3" fmla="*/ 4 h 201"/>
                  <a:gd name="T4" fmla="*/ 216 w 540"/>
                  <a:gd name="T5" fmla="*/ 0 h 201"/>
                  <a:gd name="T6" fmla="*/ 214 w 540"/>
                  <a:gd name="T7" fmla="*/ 15 h 201"/>
                  <a:gd name="T8" fmla="*/ 195 w 540"/>
                  <a:gd name="T9" fmla="*/ 25 h 201"/>
                  <a:gd name="T10" fmla="*/ 175 w 540"/>
                  <a:gd name="T11" fmla="*/ 40 h 201"/>
                  <a:gd name="T12" fmla="*/ 149 w 540"/>
                  <a:gd name="T13" fmla="*/ 54 h 201"/>
                  <a:gd name="T14" fmla="*/ 114 w 540"/>
                  <a:gd name="T15" fmla="*/ 66 h 201"/>
                  <a:gd name="T16" fmla="*/ 72 w 540"/>
                  <a:gd name="T17" fmla="*/ 77 h 201"/>
                  <a:gd name="T18" fmla="*/ 41 w 540"/>
                  <a:gd name="T19" fmla="*/ 81 h 201"/>
                  <a:gd name="T20" fmla="*/ 8 w 540"/>
                  <a:gd name="T21" fmla="*/ 81 h 201"/>
                  <a:gd name="T22" fmla="*/ 0 w 540"/>
                  <a:gd name="T23" fmla="*/ 77 h 201"/>
                  <a:gd name="T24" fmla="*/ 6 w 540"/>
                  <a:gd name="T25" fmla="*/ 73 h 20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40" h="201">
                    <a:moveTo>
                      <a:pt x="15" y="180"/>
                    </a:moveTo>
                    <a:cubicBezTo>
                      <a:pt x="192" y="183"/>
                      <a:pt x="360" y="122"/>
                      <a:pt x="496" y="10"/>
                    </a:cubicBezTo>
                    <a:lnTo>
                      <a:pt x="540" y="0"/>
                    </a:lnTo>
                    <a:lnTo>
                      <a:pt x="535" y="36"/>
                    </a:lnTo>
                    <a:lnTo>
                      <a:pt x="488" y="63"/>
                    </a:lnTo>
                    <a:lnTo>
                      <a:pt x="437" y="99"/>
                    </a:lnTo>
                    <a:lnTo>
                      <a:pt x="373" y="135"/>
                    </a:lnTo>
                    <a:lnTo>
                      <a:pt x="284" y="163"/>
                    </a:lnTo>
                    <a:lnTo>
                      <a:pt x="181" y="190"/>
                    </a:lnTo>
                    <a:lnTo>
                      <a:pt x="102" y="201"/>
                    </a:lnTo>
                    <a:lnTo>
                      <a:pt x="21" y="201"/>
                    </a:lnTo>
                    <a:lnTo>
                      <a:pt x="0" y="190"/>
                    </a:lnTo>
                    <a:lnTo>
                      <a:pt x="15" y="18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8" name="Freeform 88">
                <a:extLst>
                  <a:ext uri="{FF2B5EF4-FFF2-40B4-BE49-F238E27FC236}">
                    <a16:creationId xmlns:a16="http://schemas.microsoft.com/office/drawing/2014/main" id="{54E2F506-3847-4574-8415-C0428FC20E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7" y="1640"/>
                <a:ext cx="179" cy="52"/>
              </a:xfrm>
              <a:custGeom>
                <a:avLst/>
                <a:gdLst>
                  <a:gd name="T0" fmla="*/ 3 w 446"/>
                  <a:gd name="T1" fmla="*/ 42 h 130"/>
                  <a:gd name="T2" fmla="*/ 18 w 446"/>
                  <a:gd name="T3" fmla="*/ 34 h 130"/>
                  <a:gd name="T4" fmla="*/ 179 w 446"/>
                  <a:gd name="T5" fmla="*/ 27 h 130"/>
                  <a:gd name="T6" fmla="*/ 163 w 446"/>
                  <a:gd name="T7" fmla="*/ 37 h 130"/>
                  <a:gd name="T8" fmla="*/ 141 w 446"/>
                  <a:gd name="T9" fmla="*/ 30 h 130"/>
                  <a:gd name="T10" fmla="*/ 0 w 446"/>
                  <a:gd name="T11" fmla="*/ 52 h 130"/>
                  <a:gd name="T12" fmla="*/ 3 w 446"/>
                  <a:gd name="T13" fmla="*/ 42 h 1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46" h="130">
                    <a:moveTo>
                      <a:pt x="7" y="106"/>
                    </a:moveTo>
                    <a:lnTo>
                      <a:pt x="44" y="84"/>
                    </a:lnTo>
                    <a:cubicBezTo>
                      <a:pt x="159" y="51"/>
                      <a:pt x="334" y="0"/>
                      <a:pt x="446" y="67"/>
                    </a:cubicBezTo>
                    <a:lnTo>
                      <a:pt x="407" y="92"/>
                    </a:lnTo>
                    <a:lnTo>
                      <a:pt x="352" y="75"/>
                    </a:lnTo>
                    <a:cubicBezTo>
                      <a:pt x="251" y="69"/>
                      <a:pt x="93" y="91"/>
                      <a:pt x="0" y="130"/>
                    </a:cubicBezTo>
                    <a:lnTo>
                      <a:pt x="7" y="10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49" name="Freeform 89">
                <a:extLst>
                  <a:ext uri="{FF2B5EF4-FFF2-40B4-BE49-F238E27FC236}">
                    <a16:creationId xmlns:a16="http://schemas.microsoft.com/office/drawing/2014/main" id="{2082D56A-AF30-4403-A3A9-F56B8A78B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3" y="1666"/>
                <a:ext cx="46" cy="29"/>
              </a:xfrm>
              <a:custGeom>
                <a:avLst/>
                <a:gdLst>
                  <a:gd name="T0" fmla="*/ 46 w 115"/>
                  <a:gd name="T1" fmla="*/ 3 h 74"/>
                  <a:gd name="T2" fmla="*/ 32 w 115"/>
                  <a:gd name="T3" fmla="*/ 13 h 74"/>
                  <a:gd name="T4" fmla="*/ 4 w 115"/>
                  <a:gd name="T5" fmla="*/ 29 h 74"/>
                  <a:gd name="T6" fmla="*/ 0 w 115"/>
                  <a:gd name="T7" fmla="*/ 24 h 74"/>
                  <a:gd name="T8" fmla="*/ 12 w 115"/>
                  <a:gd name="T9" fmla="*/ 15 h 74"/>
                  <a:gd name="T10" fmla="*/ 41 w 115"/>
                  <a:gd name="T11" fmla="*/ 0 h 74"/>
                  <a:gd name="T12" fmla="*/ 46 w 115"/>
                  <a:gd name="T13" fmla="*/ 3 h 7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5" h="74">
                    <a:moveTo>
                      <a:pt x="115" y="8"/>
                    </a:moveTo>
                    <a:lnTo>
                      <a:pt x="79" y="32"/>
                    </a:lnTo>
                    <a:lnTo>
                      <a:pt x="10" y="74"/>
                    </a:lnTo>
                    <a:lnTo>
                      <a:pt x="0" y="60"/>
                    </a:lnTo>
                    <a:lnTo>
                      <a:pt x="30" y="38"/>
                    </a:lnTo>
                    <a:lnTo>
                      <a:pt x="102" y="0"/>
                    </a:lnTo>
                    <a:lnTo>
                      <a:pt x="115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0" name="Freeform 90">
                <a:extLst>
                  <a:ext uri="{FF2B5EF4-FFF2-40B4-BE49-F238E27FC236}">
                    <a16:creationId xmlns:a16="http://schemas.microsoft.com/office/drawing/2014/main" id="{3F397689-F0A8-4E56-9FFD-E2A809AA48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6" y="1620"/>
                <a:ext cx="38" cy="45"/>
              </a:xfrm>
              <a:custGeom>
                <a:avLst/>
                <a:gdLst>
                  <a:gd name="T0" fmla="*/ 25 w 94"/>
                  <a:gd name="T1" fmla="*/ 0 h 110"/>
                  <a:gd name="T2" fmla="*/ 10 w 94"/>
                  <a:gd name="T3" fmla="*/ 9 h 110"/>
                  <a:gd name="T4" fmla="*/ 0 w 94"/>
                  <a:gd name="T5" fmla="*/ 25 h 110"/>
                  <a:gd name="T6" fmla="*/ 0 w 94"/>
                  <a:gd name="T7" fmla="*/ 33 h 110"/>
                  <a:gd name="T8" fmla="*/ 6 w 94"/>
                  <a:gd name="T9" fmla="*/ 42 h 110"/>
                  <a:gd name="T10" fmla="*/ 17 w 94"/>
                  <a:gd name="T11" fmla="*/ 33 h 110"/>
                  <a:gd name="T12" fmla="*/ 30 w 94"/>
                  <a:gd name="T13" fmla="*/ 23 h 110"/>
                  <a:gd name="T14" fmla="*/ 30 w 94"/>
                  <a:gd name="T15" fmla="*/ 37 h 110"/>
                  <a:gd name="T16" fmla="*/ 36 w 94"/>
                  <a:gd name="T17" fmla="*/ 45 h 110"/>
                  <a:gd name="T18" fmla="*/ 38 w 94"/>
                  <a:gd name="T19" fmla="*/ 12 h 110"/>
                  <a:gd name="T20" fmla="*/ 28 w 94"/>
                  <a:gd name="T21" fmla="*/ 16 h 110"/>
                  <a:gd name="T22" fmla="*/ 20 w 94"/>
                  <a:gd name="T23" fmla="*/ 20 h 110"/>
                  <a:gd name="T24" fmla="*/ 10 w 94"/>
                  <a:gd name="T25" fmla="*/ 29 h 110"/>
                  <a:gd name="T26" fmla="*/ 13 w 94"/>
                  <a:gd name="T27" fmla="*/ 21 h 110"/>
                  <a:gd name="T28" fmla="*/ 19 w 94"/>
                  <a:gd name="T29" fmla="*/ 12 h 110"/>
                  <a:gd name="T30" fmla="*/ 31 w 94"/>
                  <a:gd name="T31" fmla="*/ 8 h 110"/>
                  <a:gd name="T32" fmla="*/ 25 w 94"/>
                  <a:gd name="T33" fmla="*/ 0 h 11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94" h="110">
                    <a:moveTo>
                      <a:pt x="61" y="0"/>
                    </a:moveTo>
                    <a:lnTo>
                      <a:pt x="25" y="22"/>
                    </a:lnTo>
                    <a:lnTo>
                      <a:pt x="0" y="60"/>
                    </a:lnTo>
                    <a:lnTo>
                      <a:pt x="0" y="80"/>
                    </a:lnTo>
                    <a:lnTo>
                      <a:pt x="16" y="102"/>
                    </a:lnTo>
                    <a:lnTo>
                      <a:pt x="42" y="81"/>
                    </a:lnTo>
                    <a:lnTo>
                      <a:pt x="73" y="57"/>
                    </a:lnTo>
                    <a:lnTo>
                      <a:pt x="73" y="91"/>
                    </a:lnTo>
                    <a:lnTo>
                      <a:pt x="88" y="110"/>
                    </a:lnTo>
                    <a:lnTo>
                      <a:pt x="94" y="30"/>
                    </a:lnTo>
                    <a:lnTo>
                      <a:pt x="69" y="40"/>
                    </a:lnTo>
                    <a:lnTo>
                      <a:pt x="50" y="49"/>
                    </a:lnTo>
                    <a:lnTo>
                      <a:pt x="25" y="70"/>
                    </a:lnTo>
                    <a:lnTo>
                      <a:pt x="31" y="51"/>
                    </a:lnTo>
                    <a:lnTo>
                      <a:pt x="46" y="30"/>
                    </a:lnTo>
                    <a:lnTo>
                      <a:pt x="77" y="19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1" name="Freeform 91">
                <a:extLst>
                  <a:ext uri="{FF2B5EF4-FFF2-40B4-BE49-F238E27FC236}">
                    <a16:creationId xmlns:a16="http://schemas.microsoft.com/office/drawing/2014/main" id="{DC73E279-1295-4ADD-A2B5-C54789D83B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3" y="1620"/>
                <a:ext cx="52" cy="63"/>
              </a:xfrm>
              <a:custGeom>
                <a:avLst/>
                <a:gdLst>
                  <a:gd name="T0" fmla="*/ 46 w 129"/>
                  <a:gd name="T1" fmla="*/ 5 h 157"/>
                  <a:gd name="T2" fmla="*/ 34 w 129"/>
                  <a:gd name="T3" fmla="*/ 0 h 157"/>
                  <a:gd name="T4" fmla="*/ 16 w 129"/>
                  <a:gd name="T5" fmla="*/ 1 h 157"/>
                  <a:gd name="T6" fmla="*/ 8 w 129"/>
                  <a:gd name="T7" fmla="*/ 8 h 157"/>
                  <a:gd name="T8" fmla="*/ 0 w 129"/>
                  <a:gd name="T9" fmla="*/ 20 h 157"/>
                  <a:gd name="T10" fmla="*/ 0 w 129"/>
                  <a:gd name="T11" fmla="*/ 37 h 157"/>
                  <a:gd name="T12" fmla="*/ 2 w 129"/>
                  <a:gd name="T13" fmla="*/ 44 h 157"/>
                  <a:gd name="T14" fmla="*/ 10 w 129"/>
                  <a:gd name="T15" fmla="*/ 49 h 157"/>
                  <a:gd name="T16" fmla="*/ 15 w 129"/>
                  <a:gd name="T17" fmla="*/ 61 h 157"/>
                  <a:gd name="T18" fmla="*/ 26 w 129"/>
                  <a:gd name="T19" fmla="*/ 63 h 157"/>
                  <a:gd name="T20" fmla="*/ 33 w 129"/>
                  <a:gd name="T21" fmla="*/ 57 h 157"/>
                  <a:gd name="T22" fmla="*/ 44 w 129"/>
                  <a:gd name="T23" fmla="*/ 57 h 157"/>
                  <a:gd name="T24" fmla="*/ 52 w 129"/>
                  <a:gd name="T25" fmla="*/ 43 h 157"/>
                  <a:gd name="T26" fmla="*/ 49 w 129"/>
                  <a:gd name="T27" fmla="*/ 37 h 157"/>
                  <a:gd name="T28" fmla="*/ 40 w 129"/>
                  <a:gd name="T29" fmla="*/ 44 h 157"/>
                  <a:gd name="T30" fmla="*/ 32 w 129"/>
                  <a:gd name="T31" fmla="*/ 44 h 157"/>
                  <a:gd name="T32" fmla="*/ 26 w 129"/>
                  <a:gd name="T33" fmla="*/ 51 h 157"/>
                  <a:gd name="T34" fmla="*/ 24 w 129"/>
                  <a:gd name="T35" fmla="*/ 41 h 157"/>
                  <a:gd name="T36" fmla="*/ 27 w 129"/>
                  <a:gd name="T37" fmla="*/ 30 h 157"/>
                  <a:gd name="T38" fmla="*/ 27 w 129"/>
                  <a:gd name="T39" fmla="*/ 20 h 157"/>
                  <a:gd name="T40" fmla="*/ 22 w 129"/>
                  <a:gd name="T41" fmla="*/ 18 h 157"/>
                  <a:gd name="T42" fmla="*/ 18 w 129"/>
                  <a:gd name="T43" fmla="*/ 27 h 157"/>
                  <a:gd name="T44" fmla="*/ 13 w 129"/>
                  <a:gd name="T45" fmla="*/ 41 h 157"/>
                  <a:gd name="T46" fmla="*/ 13 w 129"/>
                  <a:gd name="T47" fmla="*/ 24 h 157"/>
                  <a:gd name="T48" fmla="*/ 18 w 129"/>
                  <a:gd name="T49" fmla="*/ 15 h 157"/>
                  <a:gd name="T50" fmla="*/ 24 w 129"/>
                  <a:gd name="T51" fmla="*/ 9 h 157"/>
                  <a:gd name="T52" fmla="*/ 35 w 129"/>
                  <a:gd name="T53" fmla="*/ 12 h 157"/>
                  <a:gd name="T54" fmla="*/ 44 w 129"/>
                  <a:gd name="T55" fmla="*/ 15 h 157"/>
                  <a:gd name="T56" fmla="*/ 46 w 129"/>
                  <a:gd name="T57" fmla="*/ 5 h 157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129" h="157">
                    <a:moveTo>
                      <a:pt x="115" y="13"/>
                    </a:moveTo>
                    <a:lnTo>
                      <a:pt x="85" y="0"/>
                    </a:lnTo>
                    <a:lnTo>
                      <a:pt x="40" y="2"/>
                    </a:lnTo>
                    <a:lnTo>
                      <a:pt x="21" y="19"/>
                    </a:lnTo>
                    <a:lnTo>
                      <a:pt x="1" y="51"/>
                    </a:lnTo>
                    <a:lnTo>
                      <a:pt x="0" y="91"/>
                    </a:lnTo>
                    <a:lnTo>
                      <a:pt x="4" y="110"/>
                    </a:lnTo>
                    <a:lnTo>
                      <a:pt x="24" y="123"/>
                    </a:lnTo>
                    <a:lnTo>
                      <a:pt x="38" y="151"/>
                    </a:lnTo>
                    <a:lnTo>
                      <a:pt x="64" y="157"/>
                    </a:lnTo>
                    <a:lnTo>
                      <a:pt x="81" y="142"/>
                    </a:lnTo>
                    <a:lnTo>
                      <a:pt x="109" y="142"/>
                    </a:lnTo>
                    <a:lnTo>
                      <a:pt x="129" y="106"/>
                    </a:lnTo>
                    <a:lnTo>
                      <a:pt x="121" y="91"/>
                    </a:lnTo>
                    <a:lnTo>
                      <a:pt x="98" y="110"/>
                    </a:lnTo>
                    <a:lnTo>
                      <a:pt x="79" y="110"/>
                    </a:lnTo>
                    <a:lnTo>
                      <a:pt x="64" y="127"/>
                    </a:lnTo>
                    <a:lnTo>
                      <a:pt x="60" y="102"/>
                    </a:lnTo>
                    <a:lnTo>
                      <a:pt x="68" y="74"/>
                    </a:lnTo>
                    <a:lnTo>
                      <a:pt x="68" y="49"/>
                    </a:lnTo>
                    <a:lnTo>
                      <a:pt x="55" y="46"/>
                    </a:lnTo>
                    <a:lnTo>
                      <a:pt x="44" y="68"/>
                    </a:lnTo>
                    <a:lnTo>
                      <a:pt x="33" y="102"/>
                    </a:lnTo>
                    <a:lnTo>
                      <a:pt x="33" y="60"/>
                    </a:lnTo>
                    <a:lnTo>
                      <a:pt x="44" y="38"/>
                    </a:lnTo>
                    <a:lnTo>
                      <a:pt x="60" y="23"/>
                    </a:lnTo>
                    <a:lnTo>
                      <a:pt x="87" y="30"/>
                    </a:lnTo>
                    <a:lnTo>
                      <a:pt x="109" y="38"/>
                    </a:lnTo>
                    <a:lnTo>
                      <a:pt x="115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2" name="Freeform 92">
                <a:extLst>
                  <a:ext uri="{FF2B5EF4-FFF2-40B4-BE49-F238E27FC236}">
                    <a16:creationId xmlns:a16="http://schemas.microsoft.com/office/drawing/2014/main" id="{3DE4B8C1-A941-44BC-82DB-99E0F771B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0" y="1797"/>
                <a:ext cx="47" cy="46"/>
              </a:xfrm>
              <a:custGeom>
                <a:avLst/>
                <a:gdLst>
                  <a:gd name="T0" fmla="*/ 8 w 117"/>
                  <a:gd name="T1" fmla="*/ 3 h 115"/>
                  <a:gd name="T2" fmla="*/ 32 w 117"/>
                  <a:gd name="T3" fmla="*/ 27 h 115"/>
                  <a:gd name="T4" fmla="*/ 47 w 117"/>
                  <a:gd name="T5" fmla="*/ 46 h 115"/>
                  <a:gd name="T6" fmla="*/ 39 w 117"/>
                  <a:gd name="T7" fmla="*/ 42 h 115"/>
                  <a:gd name="T8" fmla="*/ 12 w 117"/>
                  <a:gd name="T9" fmla="*/ 18 h 115"/>
                  <a:gd name="T10" fmla="*/ 0 w 117"/>
                  <a:gd name="T11" fmla="*/ 5 h 115"/>
                  <a:gd name="T12" fmla="*/ 3 w 117"/>
                  <a:gd name="T13" fmla="*/ 0 h 115"/>
                  <a:gd name="T14" fmla="*/ 8 w 117"/>
                  <a:gd name="T15" fmla="*/ 3 h 1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17" h="115">
                    <a:moveTo>
                      <a:pt x="21" y="7"/>
                    </a:moveTo>
                    <a:lnTo>
                      <a:pt x="79" y="68"/>
                    </a:lnTo>
                    <a:lnTo>
                      <a:pt x="117" y="115"/>
                    </a:lnTo>
                    <a:lnTo>
                      <a:pt x="98" y="106"/>
                    </a:lnTo>
                    <a:lnTo>
                      <a:pt x="30" y="46"/>
                    </a:lnTo>
                    <a:lnTo>
                      <a:pt x="0" y="13"/>
                    </a:lnTo>
                    <a:lnTo>
                      <a:pt x="7" y="0"/>
                    </a:lnTo>
                    <a:lnTo>
                      <a:pt x="21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3" name="Freeform 93">
                <a:extLst>
                  <a:ext uri="{FF2B5EF4-FFF2-40B4-BE49-F238E27FC236}">
                    <a16:creationId xmlns:a16="http://schemas.microsoft.com/office/drawing/2014/main" id="{4060DFF8-8368-468E-938B-BE1FDCC78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1" y="1772"/>
                <a:ext cx="60" cy="27"/>
              </a:xfrm>
              <a:custGeom>
                <a:avLst/>
                <a:gdLst>
                  <a:gd name="T0" fmla="*/ 8 w 148"/>
                  <a:gd name="T1" fmla="*/ 0 h 68"/>
                  <a:gd name="T2" fmla="*/ 25 w 148"/>
                  <a:gd name="T3" fmla="*/ 8 h 68"/>
                  <a:gd name="T4" fmla="*/ 38 w 148"/>
                  <a:gd name="T5" fmla="*/ 16 h 68"/>
                  <a:gd name="T6" fmla="*/ 60 w 148"/>
                  <a:gd name="T7" fmla="*/ 19 h 68"/>
                  <a:gd name="T8" fmla="*/ 57 w 148"/>
                  <a:gd name="T9" fmla="*/ 26 h 68"/>
                  <a:gd name="T10" fmla="*/ 48 w 148"/>
                  <a:gd name="T11" fmla="*/ 27 h 68"/>
                  <a:gd name="T12" fmla="*/ 37 w 148"/>
                  <a:gd name="T13" fmla="*/ 26 h 68"/>
                  <a:gd name="T14" fmla="*/ 20 w 148"/>
                  <a:gd name="T15" fmla="*/ 17 h 68"/>
                  <a:gd name="T16" fmla="*/ 5 w 148"/>
                  <a:gd name="T17" fmla="*/ 10 h 68"/>
                  <a:gd name="T18" fmla="*/ 0 w 148"/>
                  <a:gd name="T19" fmla="*/ 3 h 68"/>
                  <a:gd name="T20" fmla="*/ 8 w 148"/>
                  <a:gd name="T21" fmla="*/ 0 h 6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8" h="68">
                    <a:moveTo>
                      <a:pt x="19" y="0"/>
                    </a:moveTo>
                    <a:lnTo>
                      <a:pt x="61" y="21"/>
                    </a:lnTo>
                    <a:lnTo>
                      <a:pt x="93" y="40"/>
                    </a:lnTo>
                    <a:lnTo>
                      <a:pt x="148" y="49"/>
                    </a:lnTo>
                    <a:lnTo>
                      <a:pt x="140" y="66"/>
                    </a:lnTo>
                    <a:lnTo>
                      <a:pt x="118" y="68"/>
                    </a:lnTo>
                    <a:lnTo>
                      <a:pt x="91" y="66"/>
                    </a:lnTo>
                    <a:lnTo>
                      <a:pt x="50" y="43"/>
                    </a:lnTo>
                    <a:lnTo>
                      <a:pt x="13" y="26"/>
                    </a:lnTo>
                    <a:lnTo>
                      <a:pt x="0" y="8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4" name="Freeform 94">
                <a:extLst>
                  <a:ext uri="{FF2B5EF4-FFF2-40B4-BE49-F238E27FC236}">
                    <a16:creationId xmlns:a16="http://schemas.microsoft.com/office/drawing/2014/main" id="{AEC8AF41-90A6-4090-972A-323FB245C6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3" y="1752"/>
                <a:ext cx="92" cy="73"/>
              </a:xfrm>
              <a:custGeom>
                <a:avLst/>
                <a:gdLst>
                  <a:gd name="T0" fmla="*/ 4 w 231"/>
                  <a:gd name="T1" fmla="*/ 0 h 180"/>
                  <a:gd name="T2" fmla="*/ 14 w 231"/>
                  <a:gd name="T3" fmla="*/ 19 h 180"/>
                  <a:gd name="T4" fmla="*/ 21 w 231"/>
                  <a:gd name="T5" fmla="*/ 32 h 180"/>
                  <a:gd name="T6" fmla="*/ 29 w 231"/>
                  <a:gd name="T7" fmla="*/ 46 h 180"/>
                  <a:gd name="T8" fmla="*/ 36 w 231"/>
                  <a:gd name="T9" fmla="*/ 54 h 180"/>
                  <a:gd name="T10" fmla="*/ 47 w 231"/>
                  <a:gd name="T11" fmla="*/ 58 h 180"/>
                  <a:gd name="T12" fmla="*/ 69 w 231"/>
                  <a:gd name="T13" fmla="*/ 55 h 180"/>
                  <a:gd name="T14" fmla="*/ 84 w 231"/>
                  <a:gd name="T15" fmla="*/ 49 h 180"/>
                  <a:gd name="T16" fmla="*/ 92 w 231"/>
                  <a:gd name="T17" fmla="*/ 52 h 180"/>
                  <a:gd name="T18" fmla="*/ 89 w 231"/>
                  <a:gd name="T19" fmla="*/ 60 h 180"/>
                  <a:gd name="T20" fmla="*/ 29 w 231"/>
                  <a:gd name="T21" fmla="*/ 65 h 180"/>
                  <a:gd name="T22" fmla="*/ 21 w 231"/>
                  <a:gd name="T23" fmla="*/ 53 h 180"/>
                  <a:gd name="T24" fmla="*/ 12 w 231"/>
                  <a:gd name="T25" fmla="*/ 38 h 180"/>
                  <a:gd name="T26" fmla="*/ 5 w 231"/>
                  <a:gd name="T27" fmla="*/ 28 h 180"/>
                  <a:gd name="T28" fmla="*/ 0 w 231"/>
                  <a:gd name="T29" fmla="*/ 8 h 180"/>
                  <a:gd name="T30" fmla="*/ 4 w 231"/>
                  <a:gd name="T31" fmla="*/ 0 h 18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31" h="180">
                    <a:moveTo>
                      <a:pt x="10" y="0"/>
                    </a:moveTo>
                    <a:lnTo>
                      <a:pt x="36" y="47"/>
                    </a:lnTo>
                    <a:lnTo>
                      <a:pt x="52" y="80"/>
                    </a:lnTo>
                    <a:lnTo>
                      <a:pt x="74" y="113"/>
                    </a:lnTo>
                    <a:lnTo>
                      <a:pt x="91" y="133"/>
                    </a:lnTo>
                    <a:lnTo>
                      <a:pt x="117" y="143"/>
                    </a:lnTo>
                    <a:lnTo>
                      <a:pt x="172" y="135"/>
                    </a:lnTo>
                    <a:lnTo>
                      <a:pt x="212" y="122"/>
                    </a:lnTo>
                    <a:lnTo>
                      <a:pt x="231" y="127"/>
                    </a:lnTo>
                    <a:lnTo>
                      <a:pt x="223" y="148"/>
                    </a:lnTo>
                    <a:cubicBezTo>
                      <a:pt x="176" y="165"/>
                      <a:pt x="122" y="180"/>
                      <a:pt x="74" y="160"/>
                    </a:cubicBezTo>
                    <a:lnTo>
                      <a:pt x="52" y="130"/>
                    </a:lnTo>
                    <a:lnTo>
                      <a:pt x="30" y="94"/>
                    </a:lnTo>
                    <a:lnTo>
                      <a:pt x="13" y="69"/>
                    </a:lnTo>
                    <a:lnTo>
                      <a:pt x="0" y="2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5" name="Freeform 95">
                <a:extLst>
                  <a:ext uri="{FF2B5EF4-FFF2-40B4-BE49-F238E27FC236}">
                    <a16:creationId xmlns:a16="http://schemas.microsoft.com/office/drawing/2014/main" id="{F84A400D-0110-4986-9505-FBC446AD7E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4" y="1785"/>
                <a:ext cx="30" cy="198"/>
              </a:xfrm>
              <a:custGeom>
                <a:avLst/>
                <a:gdLst>
                  <a:gd name="T0" fmla="*/ 0 w 74"/>
                  <a:gd name="T1" fmla="*/ 4 h 496"/>
                  <a:gd name="T2" fmla="*/ 26 w 74"/>
                  <a:gd name="T3" fmla="*/ 198 h 496"/>
                  <a:gd name="T4" fmla="*/ 30 w 74"/>
                  <a:gd name="T5" fmla="*/ 190 h 496"/>
                  <a:gd name="T6" fmla="*/ 27 w 74"/>
                  <a:gd name="T7" fmla="*/ 125 h 496"/>
                  <a:gd name="T8" fmla="*/ 21 w 74"/>
                  <a:gd name="T9" fmla="*/ 76 h 496"/>
                  <a:gd name="T10" fmla="*/ 9 w 74"/>
                  <a:gd name="T11" fmla="*/ 18 h 496"/>
                  <a:gd name="T12" fmla="*/ 6 w 74"/>
                  <a:gd name="T13" fmla="*/ 0 h 496"/>
                  <a:gd name="T14" fmla="*/ 0 w 74"/>
                  <a:gd name="T15" fmla="*/ 4 h 49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4" h="496">
                    <a:moveTo>
                      <a:pt x="0" y="10"/>
                    </a:moveTo>
                    <a:cubicBezTo>
                      <a:pt x="37" y="172"/>
                      <a:pt x="54" y="331"/>
                      <a:pt x="63" y="496"/>
                    </a:cubicBezTo>
                    <a:lnTo>
                      <a:pt x="74" y="475"/>
                    </a:lnTo>
                    <a:lnTo>
                      <a:pt x="66" y="314"/>
                    </a:lnTo>
                    <a:lnTo>
                      <a:pt x="52" y="190"/>
                    </a:lnTo>
                    <a:lnTo>
                      <a:pt x="21" y="46"/>
                    </a:lnTo>
                    <a:lnTo>
                      <a:pt x="14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6" name="Freeform 96">
                <a:extLst>
                  <a:ext uri="{FF2B5EF4-FFF2-40B4-BE49-F238E27FC236}">
                    <a16:creationId xmlns:a16="http://schemas.microsoft.com/office/drawing/2014/main" id="{5404883B-6E0C-4CF4-8C73-8BDB4876B4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65" y="1742"/>
                <a:ext cx="23" cy="34"/>
              </a:xfrm>
              <a:custGeom>
                <a:avLst/>
                <a:gdLst>
                  <a:gd name="T0" fmla="*/ 12 w 58"/>
                  <a:gd name="T1" fmla="*/ 0 h 85"/>
                  <a:gd name="T2" fmla="*/ 3 w 58"/>
                  <a:gd name="T3" fmla="*/ 18 h 85"/>
                  <a:gd name="T4" fmla="*/ 0 w 58"/>
                  <a:gd name="T5" fmla="*/ 30 h 85"/>
                  <a:gd name="T6" fmla="*/ 8 w 58"/>
                  <a:gd name="T7" fmla="*/ 34 h 85"/>
                  <a:gd name="T8" fmla="*/ 15 w 58"/>
                  <a:gd name="T9" fmla="*/ 18 h 85"/>
                  <a:gd name="T10" fmla="*/ 23 w 58"/>
                  <a:gd name="T11" fmla="*/ 1 h 85"/>
                  <a:gd name="T12" fmla="*/ 12 w 58"/>
                  <a:gd name="T13" fmla="*/ 0 h 8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8" h="85">
                    <a:moveTo>
                      <a:pt x="31" y="0"/>
                    </a:moveTo>
                    <a:lnTo>
                      <a:pt x="8" y="46"/>
                    </a:lnTo>
                    <a:lnTo>
                      <a:pt x="0" y="76"/>
                    </a:lnTo>
                    <a:lnTo>
                      <a:pt x="21" y="85"/>
                    </a:lnTo>
                    <a:lnTo>
                      <a:pt x="37" y="46"/>
                    </a:lnTo>
                    <a:lnTo>
                      <a:pt x="58" y="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7" name="Freeform 97">
                <a:extLst>
                  <a:ext uri="{FF2B5EF4-FFF2-40B4-BE49-F238E27FC236}">
                    <a16:creationId xmlns:a16="http://schemas.microsoft.com/office/drawing/2014/main" id="{417433DC-FCD4-45E3-A4CA-AF66889DDE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8" y="1756"/>
                <a:ext cx="20" cy="29"/>
              </a:xfrm>
              <a:custGeom>
                <a:avLst/>
                <a:gdLst>
                  <a:gd name="T0" fmla="*/ 11 w 50"/>
                  <a:gd name="T1" fmla="*/ 0 h 70"/>
                  <a:gd name="T2" fmla="*/ 4 w 50"/>
                  <a:gd name="T3" fmla="*/ 7 h 70"/>
                  <a:gd name="T4" fmla="*/ 0 w 50"/>
                  <a:gd name="T5" fmla="*/ 24 h 70"/>
                  <a:gd name="T6" fmla="*/ 8 w 50"/>
                  <a:gd name="T7" fmla="*/ 29 h 70"/>
                  <a:gd name="T8" fmla="*/ 11 w 50"/>
                  <a:gd name="T9" fmla="*/ 18 h 70"/>
                  <a:gd name="T10" fmla="*/ 20 w 50"/>
                  <a:gd name="T11" fmla="*/ 0 h 70"/>
                  <a:gd name="T12" fmla="*/ 11 w 50"/>
                  <a:gd name="T13" fmla="*/ 0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0" h="70">
                    <a:moveTo>
                      <a:pt x="27" y="1"/>
                    </a:moveTo>
                    <a:lnTo>
                      <a:pt x="10" y="17"/>
                    </a:lnTo>
                    <a:lnTo>
                      <a:pt x="0" y="57"/>
                    </a:lnTo>
                    <a:lnTo>
                      <a:pt x="21" y="70"/>
                    </a:lnTo>
                    <a:lnTo>
                      <a:pt x="27" y="43"/>
                    </a:lnTo>
                    <a:lnTo>
                      <a:pt x="50" y="0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8" name="Freeform 98">
                <a:extLst>
                  <a:ext uri="{FF2B5EF4-FFF2-40B4-BE49-F238E27FC236}">
                    <a16:creationId xmlns:a16="http://schemas.microsoft.com/office/drawing/2014/main" id="{5FA452F9-05E6-41EF-BD42-1E6E8163FF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6" y="1775"/>
                <a:ext cx="19" cy="37"/>
              </a:xfrm>
              <a:custGeom>
                <a:avLst/>
                <a:gdLst>
                  <a:gd name="T0" fmla="*/ 10 w 48"/>
                  <a:gd name="T1" fmla="*/ 0 h 91"/>
                  <a:gd name="T2" fmla="*/ 4 w 48"/>
                  <a:gd name="T3" fmla="*/ 7 h 91"/>
                  <a:gd name="T4" fmla="*/ 0 w 48"/>
                  <a:gd name="T5" fmla="*/ 20 h 91"/>
                  <a:gd name="T6" fmla="*/ 0 w 48"/>
                  <a:gd name="T7" fmla="*/ 37 h 91"/>
                  <a:gd name="T8" fmla="*/ 6 w 48"/>
                  <a:gd name="T9" fmla="*/ 28 h 91"/>
                  <a:gd name="T10" fmla="*/ 12 w 48"/>
                  <a:gd name="T11" fmla="*/ 14 h 91"/>
                  <a:gd name="T12" fmla="*/ 19 w 48"/>
                  <a:gd name="T13" fmla="*/ 2 h 91"/>
                  <a:gd name="T14" fmla="*/ 10 w 48"/>
                  <a:gd name="T15" fmla="*/ 0 h 9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8" h="91">
                    <a:moveTo>
                      <a:pt x="26" y="0"/>
                    </a:moveTo>
                    <a:lnTo>
                      <a:pt x="10" y="18"/>
                    </a:lnTo>
                    <a:lnTo>
                      <a:pt x="0" y="49"/>
                    </a:lnTo>
                    <a:lnTo>
                      <a:pt x="0" y="91"/>
                    </a:lnTo>
                    <a:lnTo>
                      <a:pt x="15" y="68"/>
                    </a:lnTo>
                    <a:lnTo>
                      <a:pt x="31" y="34"/>
                    </a:lnTo>
                    <a:lnTo>
                      <a:pt x="48" y="4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59" name="Freeform 99">
                <a:extLst>
                  <a:ext uri="{FF2B5EF4-FFF2-40B4-BE49-F238E27FC236}">
                    <a16:creationId xmlns:a16="http://schemas.microsoft.com/office/drawing/2014/main" id="{0AC37B6A-BC6B-454A-985A-954B557BBF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8" y="1831"/>
                <a:ext cx="75" cy="47"/>
              </a:xfrm>
              <a:custGeom>
                <a:avLst/>
                <a:gdLst>
                  <a:gd name="T0" fmla="*/ 0 w 187"/>
                  <a:gd name="T1" fmla="*/ 0 h 116"/>
                  <a:gd name="T2" fmla="*/ 18 w 187"/>
                  <a:gd name="T3" fmla="*/ 2 h 116"/>
                  <a:gd name="T4" fmla="*/ 40 w 187"/>
                  <a:gd name="T5" fmla="*/ 10 h 116"/>
                  <a:gd name="T6" fmla="*/ 59 w 187"/>
                  <a:gd name="T7" fmla="*/ 20 h 116"/>
                  <a:gd name="T8" fmla="*/ 75 w 187"/>
                  <a:gd name="T9" fmla="*/ 31 h 116"/>
                  <a:gd name="T10" fmla="*/ 75 w 187"/>
                  <a:gd name="T11" fmla="*/ 47 h 116"/>
                  <a:gd name="T12" fmla="*/ 62 w 187"/>
                  <a:gd name="T13" fmla="*/ 36 h 116"/>
                  <a:gd name="T14" fmla="*/ 40 w 187"/>
                  <a:gd name="T15" fmla="*/ 22 h 116"/>
                  <a:gd name="T16" fmla="*/ 25 w 187"/>
                  <a:gd name="T17" fmla="*/ 17 h 116"/>
                  <a:gd name="T18" fmla="*/ 1 w 187"/>
                  <a:gd name="T19" fmla="*/ 15 h 116"/>
                  <a:gd name="T20" fmla="*/ 0 w 187"/>
                  <a:gd name="T21" fmla="*/ 0 h 1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87" h="116">
                    <a:moveTo>
                      <a:pt x="0" y="0"/>
                    </a:moveTo>
                    <a:lnTo>
                      <a:pt x="46" y="4"/>
                    </a:lnTo>
                    <a:lnTo>
                      <a:pt x="99" y="25"/>
                    </a:lnTo>
                    <a:lnTo>
                      <a:pt x="146" y="49"/>
                    </a:lnTo>
                    <a:lnTo>
                      <a:pt x="187" y="76"/>
                    </a:lnTo>
                    <a:lnTo>
                      <a:pt x="187" y="116"/>
                    </a:lnTo>
                    <a:lnTo>
                      <a:pt x="154" y="88"/>
                    </a:lnTo>
                    <a:lnTo>
                      <a:pt x="99" y="55"/>
                    </a:lnTo>
                    <a:lnTo>
                      <a:pt x="63" y="41"/>
                    </a:lnTo>
                    <a:lnTo>
                      <a:pt x="3" y="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0" name="Freeform 100">
                <a:extLst>
                  <a:ext uri="{FF2B5EF4-FFF2-40B4-BE49-F238E27FC236}">
                    <a16:creationId xmlns:a16="http://schemas.microsoft.com/office/drawing/2014/main" id="{EC791BB8-F4FD-464C-A9A2-E7B4C1A793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99" y="1798"/>
                <a:ext cx="57" cy="196"/>
              </a:xfrm>
              <a:custGeom>
                <a:avLst/>
                <a:gdLst>
                  <a:gd name="T0" fmla="*/ 6 w 144"/>
                  <a:gd name="T1" fmla="*/ 0 h 490"/>
                  <a:gd name="T2" fmla="*/ 0 w 144"/>
                  <a:gd name="T3" fmla="*/ 18 h 490"/>
                  <a:gd name="T4" fmla="*/ 2 w 144"/>
                  <a:gd name="T5" fmla="*/ 46 h 490"/>
                  <a:gd name="T6" fmla="*/ 4 w 144"/>
                  <a:gd name="T7" fmla="*/ 63 h 490"/>
                  <a:gd name="T8" fmla="*/ 17 w 144"/>
                  <a:gd name="T9" fmla="*/ 96 h 490"/>
                  <a:gd name="T10" fmla="*/ 29 w 144"/>
                  <a:gd name="T11" fmla="*/ 124 h 490"/>
                  <a:gd name="T12" fmla="*/ 38 w 144"/>
                  <a:gd name="T13" fmla="*/ 143 h 490"/>
                  <a:gd name="T14" fmla="*/ 51 w 144"/>
                  <a:gd name="T15" fmla="*/ 196 h 490"/>
                  <a:gd name="T16" fmla="*/ 57 w 144"/>
                  <a:gd name="T17" fmla="*/ 171 h 490"/>
                  <a:gd name="T18" fmla="*/ 47 w 144"/>
                  <a:gd name="T19" fmla="*/ 138 h 490"/>
                  <a:gd name="T20" fmla="*/ 36 w 144"/>
                  <a:gd name="T21" fmla="*/ 114 h 490"/>
                  <a:gd name="T22" fmla="*/ 25 w 144"/>
                  <a:gd name="T23" fmla="*/ 88 h 490"/>
                  <a:gd name="T24" fmla="*/ 17 w 144"/>
                  <a:gd name="T25" fmla="*/ 63 h 490"/>
                  <a:gd name="T26" fmla="*/ 15 w 144"/>
                  <a:gd name="T27" fmla="*/ 40 h 490"/>
                  <a:gd name="T28" fmla="*/ 13 w 144"/>
                  <a:gd name="T29" fmla="*/ 15 h 490"/>
                  <a:gd name="T30" fmla="*/ 12 w 144"/>
                  <a:gd name="T31" fmla="*/ 0 h 490"/>
                  <a:gd name="T32" fmla="*/ 6 w 144"/>
                  <a:gd name="T33" fmla="*/ 0 h 49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4" h="490">
                    <a:moveTo>
                      <a:pt x="16" y="0"/>
                    </a:moveTo>
                    <a:lnTo>
                      <a:pt x="0" y="44"/>
                    </a:lnTo>
                    <a:lnTo>
                      <a:pt x="6" y="115"/>
                    </a:lnTo>
                    <a:lnTo>
                      <a:pt x="10" y="157"/>
                    </a:lnTo>
                    <a:lnTo>
                      <a:pt x="44" y="240"/>
                    </a:lnTo>
                    <a:lnTo>
                      <a:pt x="74" y="309"/>
                    </a:lnTo>
                    <a:lnTo>
                      <a:pt x="97" y="358"/>
                    </a:lnTo>
                    <a:lnTo>
                      <a:pt x="130" y="490"/>
                    </a:lnTo>
                    <a:lnTo>
                      <a:pt x="144" y="427"/>
                    </a:lnTo>
                    <a:lnTo>
                      <a:pt x="118" y="344"/>
                    </a:lnTo>
                    <a:lnTo>
                      <a:pt x="91" y="286"/>
                    </a:lnTo>
                    <a:lnTo>
                      <a:pt x="64" y="220"/>
                    </a:lnTo>
                    <a:lnTo>
                      <a:pt x="43" y="157"/>
                    </a:lnTo>
                    <a:lnTo>
                      <a:pt x="37" y="101"/>
                    </a:lnTo>
                    <a:lnTo>
                      <a:pt x="33" y="38"/>
                    </a:lnTo>
                    <a:lnTo>
                      <a:pt x="31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1" name="Freeform 101">
                <a:extLst>
                  <a:ext uri="{FF2B5EF4-FFF2-40B4-BE49-F238E27FC236}">
                    <a16:creationId xmlns:a16="http://schemas.microsoft.com/office/drawing/2014/main" id="{FA01DB10-5591-4CC9-8978-6C7475D033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4" y="1700"/>
                <a:ext cx="94" cy="76"/>
              </a:xfrm>
              <a:custGeom>
                <a:avLst/>
                <a:gdLst>
                  <a:gd name="T0" fmla="*/ 0 w 235"/>
                  <a:gd name="T1" fmla="*/ 59 h 190"/>
                  <a:gd name="T2" fmla="*/ 4 w 235"/>
                  <a:gd name="T3" fmla="*/ 43 h 190"/>
                  <a:gd name="T4" fmla="*/ 17 w 235"/>
                  <a:gd name="T5" fmla="*/ 21 h 190"/>
                  <a:gd name="T6" fmla="*/ 20 w 235"/>
                  <a:gd name="T7" fmla="*/ 15 h 190"/>
                  <a:gd name="T8" fmla="*/ 32 w 235"/>
                  <a:gd name="T9" fmla="*/ 15 h 190"/>
                  <a:gd name="T10" fmla="*/ 49 w 235"/>
                  <a:gd name="T11" fmla="*/ 1 h 190"/>
                  <a:gd name="T12" fmla="*/ 63 w 235"/>
                  <a:gd name="T13" fmla="*/ 0 h 190"/>
                  <a:gd name="T14" fmla="*/ 63 w 235"/>
                  <a:gd name="T15" fmla="*/ 8 h 190"/>
                  <a:gd name="T16" fmla="*/ 77 w 235"/>
                  <a:gd name="T17" fmla="*/ 6 h 190"/>
                  <a:gd name="T18" fmla="*/ 80 w 235"/>
                  <a:gd name="T19" fmla="*/ 12 h 190"/>
                  <a:gd name="T20" fmla="*/ 70 w 235"/>
                  <a:gd name="T21" fmla="*/ 30 h 190"/>
                  <a:gd name="T22" fmla="*/ 80 w 235"/>
                  <a:gd name="T23" fmla="*/ 30 h 190"/>
                  <a:gd name="T24" fmla="*/ 87 w 235"/>
                  <a:gd name="T25" fmla="*/ 32 h 190"/>
                  <a:gd name="T26" fmla="*/ 94 w 235"/>
                  <a:gd name="T27" fmla="*/ 39 h 190"/>
                  <a:gd name="T28" fmla="*/ 92 w 235"/>
                  <a:gd name="T29" fmla="*/ 46 h 190"/>
                  <a:gd name="T30" fmla="*/ 85 w 235"/>
                  <a:gd name="T31" fmla="*/ 57 h 190"/>
                  <a:gd name="T32" fmla="*/ 83 w 235"/>
                  <a:gd name="T33" fmla="*/ 68 h 190"/>
                  <a:gd name="T34" fmla="*/ 78 w 235"/>
                  <a:gd name="T35" fmla="*/ 76 h 190"/>
                  <a:gd name="T36" fmla="*/ 72 w 235"/>
                  <a:gd name="T37" fmla="*/ 72 h 190"/>
                  <a:gd name="T38" fmla="*/ 72 w 235"/>
                  <a:gd name="T39" fmla="*/ 53 h 190"/>
                  <a:gd name="T40" fmla="*/ 78 w 235"/>
                  <a:gd name="T41" fmla="*/ 41 h 190"/>
                  <a:gd name="T42" fmla="*/ 68 w 235"/>
                  <a:gd name="T43" fmla="*/ 41 h 190"/>
                  <a:gd name="T44" fmla="*/ 61 w 235"/>
                  <a:gd name="T45" fmla="*/ 36 h 190"/>
                  <a:gd name="T46" fmla="*/ 59 w 235"/>
                  <a:gd name="T47" fmla="*/ 29 h 190"/>
                  <a:gd name="T48" fmla="*/ 66 w 235"/>
                  <a:gd name="T49" fmla="*/ 18 h 190"/>
                  <a:gd name="T50" fmla="*/ 56 w 235"/>
                  <a:gd name="T51" fmla="*/ 15 h 190"/>
                  <a:gd name="T52" fmla="*/ 39 w 235"/>
                  <a:gd name="T53" fmla="*/ 29 h 190"/>
                  <a:gd name="T54" fmla="*/ 25 w 235"/>
                  <a:gd name="T55" fmla="*/ 29 h 190"/>
                  <a:gd name="T56" fmla="*/ 18 w 235"/>
                  <a:gd name="T57" fmla="*/ 41 h 190"/>
                  <a:gd name="T58" fmla="*/ 11 w 235"/>
                  <a:gd name="T59" fmla="*/ 50 h 190"/>
                  <a:gd name="T60" fmla="*/ 10 w 235"/>
                  <a:gd name="T61" fmla="*/ 62 h 190"/>
                  <a:gd name="T62" fmla="*/ 0 w 235"/>
                  <a:gd name="T63" fmla="*/ 59 h 190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35" h="190">
                    <a:moveTo>
                      <a:pt x="0" y="148"/>
                    </a:moveTo>
                    <a:lnTo>
                      <a:pt x="9" y="107"/>
                    </a:lnTo>
                    <a:lnTo>
                      <a:pt x="42" y="52"/>
                    </a:lnTo>
                    <a:lnTo>
                      <a:pt x="50" y="38"/>
                    </a:lnTo>
                    <a:lnTo>
                      <a:pt x="80" y="37"/>
                    </a:lnTo>
                    <a:lnTo>
                      <a:pt x="122" y="3"/>
                    </a:lnTo>
                    <a:lnTo>
                      <a:pt x="158" y="0"/>
                    </a:lnTo>
                    <a:lnTo>
                      <a:pt x="158" y="20"/>
                    </a:lnTo>
                    <a:lnTo>
                      <a:pt x="192" y="16"/>
                    </a:lnTo>
                    <a:lnTo>
                      <a:pt x="199" y="31"/>
                    </a:lnTo>
                    <a:lnTo>
                      <a:pt x="175" y="74"/>
                    </a:lnTo>
                    <a:lnTo>
                      <a:pt x="199" y="74"/>
                    </a:lnTo>
                    <a:lnTo>
                      <a:pt x="218" y="80"/>
                    </a:lnTo>
                    <a:lnTo>
                      <a:pt x="235" y="97"/>
                    </a:lnTo>
                    <a:lnTo>
                      <a:pt x="229" y="116"/>
                    </a:lnTo>
                    <a:lnTo>
                      <a:pt x="212" y="142"/>
                    </a:lnTo>
                    <a:lnTo>
                      <a:pt x="207" y="169"/>
                    </a:lnTo>
                    <a:lnTo>
                      <a:pt x="194" y="190"/>
                    </a:lnTo>
                    <a:lnTo>
                      <a:pt x="181" y="180"/>
                    </a:lnTo>
                    <a:lnTo>
                      <a:pt x="181" y="132"/>
                    </a:lnTo>
                    <a:lnTo>
                      <a:pt x="194" y="102"/>
                    </a:lnTo>
                    <a:lnTo>
                      <a:pt x="169" y="102"/>
                    </a:lnTo>
                    <a:lnTo>
                      <a:pt x="152" y="91"/>
                    </a:lnTo>
                    <a:lnTo>
                      <a:pt x="147" y="72"/>
                    </a:lnTo>
                    <a:lnTo>
                      <a:pt x="164" y="46"/>
                    </a:lnTo>
                    <a:lnTo>
                      <a:pt x="141" y="37"/>
                    </a:lnTo>
                    <a:lnTo>
                      <a:pt x="97" y="72"/>
                    </a:lnTo>
                    <a:lnTo>
                      <a:pt x="63" y="72"/>
                    </a:lnTo>
                    <a:lnTo>
                      <a:pt x="45" y="102"/>
                    </a:lnTo>
                    <a:lnTo>
                      <a:pt x="28" y="124"/>
                    </a:lnTo>
                    <a:lnTo>
                      <a:pt x="26" y="154"/>
                    </a:lnTo>
                    <a:lnTo>
                      <a:pt x="0" y="14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2" name="Freeform 102">
                <a:extLst>
                  <a:ext uri="{FF2B5EF4-FFF2-40B4-BE49-F238E27FC236}">
                    <a16:creationId xmlns:a16="http://schemas.microsoft.com/office/drawing/2014/main" id="{B07E6906-FC16-444B-B870-B95FC1A90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2" y="1802"/>
                <a:ext cx="78" cy="60"/>
              </a:xfrm>
              <a:custGeom>
                <a:avLst/>
                <a:gdLst>
                  <a:gd name="T0" fmla="*/ 0 w 193"/>
                  <a:gd name="T1" fmla="*/ 0 h 148"/>
                  <a:gd name="T2" fmla="*/ 59 w 193"/>
                  <a:gd name="T3" fmla="*/ 60 h 148"/>
                  <a:gd name="T4" fmla="*/ 70 w 193"/>
                  <a:gd name="T5" fmla="*/ 58 h 148"/>
                  <a:gd name="T6" fmla="*/ 76 w 193"/>
                  <a:gd name="T7" fmla="*/ 51 h 148"/>
                  <a:gd name="T8" fmla="*/ 78 w 193"/>
                  <a:gd name="T9" fmla="*/ 33 h 148"/>
                  <a:gd name="T10" fmla="*/ 77 w 193"/>
                  <a:gd name="T11" fmla="*/ 16 h 148"/>
                  <a:gd name="T12" fmla="*/ 74 w 193"/>
                  <a:gd name="T13" fmla="*/ 11 h 148"/>
                  <a:gd name="T14" fmla="*/ 64 w 193"/>
                  <a:gd name="T15" fmla="*/ 5 h 148"/>
                  <a:gd name="T16" fmla="*/ 66 w 193"/>
                  <a:gd name="T17" fmla="*/ 20 h 148"/>
                  <a:gd name="T18" fmla="*/ 67 w 193"/>
                  <a:gd name="T19" fmla="*/ 35 h 148"/>
                  <a:gd name="T20" fmla="*/ 66 w 193"/>
                  <a:gd name="T21" fmla="*/ 45 h 148"/>
                  <a:gd name="T22" fmla="*/ 61 w 193"/>
                  <a:gd name="T23" fmla="*/ 48 h 148"/>
                  <a:gd name="T24" fmla="*/ 0 w 193"/>
                  <a:gd name="T25" fmla="*/ 0 h 14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3" h="148">
                    <a:moveTo>
                      <a:pt x="0" y="0"/>
                    </a:moveTo>
                    <a:cubicBezTo>
                      <a:pt x="41" y="76"/>
                      <a:pt x="65" y="116"/>
                      <a:pt x="146" y="148"/>
                    </a:cubicBezTo>
                    <a:lnTo>
                      <a:pt x="173" y="143"/>
                    </a:lnTo>
                    <a:lnTo>
                      <a:pt x="187" y="127"/>
                    </a:lnTo>
                    <a:lnTo>
                      <a:pt x="193" y="82"/>
                    </a:lnTo>
                    <a:lnTo>
                      <a:pt x="190" y="40"/>
                    </a:lnTo>
                    <a:lnTo>
                      <a:pt x="182" y="27"/>
                    </a:lnTo>
                    <a:lnTo>
                      <a:pt x="159" y="13"/>
                    </a:lnTo>
                    <a:lnTo>
                      <a:pt x="163" y="50"/>
                    </a:lnTo>
                    <a:lnTo>
                      <a:pt x="165" y="87"/>
                    </a:lnTo>
                    <a:lnTo>
                      <a:pt x="163" y="110"/>
                    </a:lnTo>
                    <a:lnTo>
                      <a:pt x="152" y="118"/>
                    </a:lnTo>
                    <a:cubicBezTo>
                      <a:pt x="67" y="87"/>
                      <a:pt x="66" y="3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3" name="Freeform 103">
                <a:extLst>
                  <a:ext uri="{FF2B5EF4-FFF2-40B4-BE49-F238E27FC236}">
                    <a16:creationId xmlns:a16="http://schemas.microsoft.com/office/drawing/2014/main" id="{FF72DEEE-8E8B-4189-AECF-20507E0AD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3" y="1765"/>
                <a:ext cx="61" cy="237"/>
              </a:xfrm>
              <a:custGeom>
                <a:avLst/>
                <a:gdLst>
                  <a:gd name="T0" fmla="*/ 20 w 152"/>
                  <a:gd name="T1" fmla="*/ 2 h 592"/>
                  <a:gd name="T2" fmla="*/ 13 w 152"/>
                  <a:gd name="T3" fmla="*/ 25 h 592"/>
                  <a:gd name="T4" fmla="*/ 8 w 152"/>
                  <a:gd name="T5" fmla="*/ 51 h 592"/>
                  <a:gd name="T6" fmla="*/ 6 w 152"/>
                  <a:gd name="T7" fmla="*/ 87 h 592"/>
                  <a:gd name="T8" fmla="*/ 8 w 152"/>
                  <a:gd name="T9" fmla="*/ 111 h 592"/>
                  <a:gd name="T10" fmla="*/ 10 w 152"/>
                  <a:gd name="T11" fmla="*/ 133 h 592"/>
                  <a:gd name="T12" fmla="*/ 13 w 152"/>
                  <a:gd name="T13" fmla="*/ 155 h 592"/>
                  <a:gd name="T14" fmla="*/ 13 w 152"/>
                  <a:gd name="T15" fmla="*/ 180 h 592"/>
                  <a:gd name="T16" fmla="*/ 4 w 152"/>
                  <a:gd name="T17" fmla="*/ 205 h 592"/>
                  <a:gd name="T18" fmla="*/ 0 w 152"/>
                  <a:gd name="T19" fmla="*/ 226 h 592"/>
                  <a:gd name="T20" fmla="*/ 5 w 152"/>
                  <a:gd name="T21" fmla="*/ 234 h 592"/>
                  <a:gd name="T22" fmla="*/ 15 w 152"/>
                  <a:gd name="T23" fmla="*/ 237 h 592"/>
                  <a:gd name="T24" fmla="*/ 27 w 152"/>
                  <a:gd name="T25" fmla="*/ 236 h 592"/>
                  <a:gd name="T26" fmla="*/ 41 w 152"/>
                  <a:gd name="T27" fmla="*/ 224 h 592"/>
                  <a:gd name="T28" fmla="*/ 51 w 152"/>
                  <a:gd name="T29" fmla="*/ 207 h 592"/>
                  <a:gd name="T30" fmla="*/ 61 w 152"/>
                  <a:gd name="T31" fmla="*/ 194 h 592"/>
                  <a:gd name="T32" fmla="*/ 59 w 152"/>
                  <a:gd name="T33" fmla="*/ 188 h 592"/>
                  <a:gd name="T34" fmla="*/ 50 w 152"/>
                  <a:gd name="T35" fmla="*/ 189 h 592"/>
                  <a:gd name="T36" fmla="*/ 44 w 152"/>
                  <a:gd name="T37" fmla="*/ 204 h 592"/>
                  <a:gd name="T38" fmla="*/ 29 w 152"/>
                  <a:gd name="T39" fmla="*/ 219 h 592"/>
                  <a:gd name="T40" fmla="*/ 20 w 152"/>
                  <a:gd name="T41" fmla="*/ 229 h 592"/>
                  <a:gd name="T42" fmla="*/ 13 w 152"/>
                  <a:gd name="T43" fmla="*/ 227 h 592"/>
                  <a:gd name="T44" fmla="*/ 11 w 152"/>
                  <a:gd name="T45" fmla="*/ 222 h 592"/>
                  <a:gd name="T46" fmla="*/ 16 w 152"/>
                  <a:gd name="T47" fmla="*/ 205 h 592"/>
                  <a:gd name="T48" fmla="*/ 22 w 152"/>
                  <a:gd name="T49" fmla="*/ 185 h 592"/>
                  <a:gd name="T50" fmla="*/ 25 w 152"/>
                  <a:gd name="T51" fmla="*/ 170 h 592"/>
                  <a:gd name="T52" fmla="*/ 23 w 152"/>
                  <a:gd name="T53" fmla="*/ 148 h 592"/>
                  <a:gd name="T54" fmla="*/ 31 w 152"/>
                  <a:gd name="T55" fmla="*/ 0 h 592"/>
                  <a:gd name="T56" fmla="*/ 20 w 152"/>
                  <a:gd name="T57" fmla="*/ 2 h 592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152" h="592">
                    <a:moveTo>
                      <a:pt x="50" y="6"/>
                    </a:moveTo>
                    <a:lnTo>
                      <a:pt x="33" y="63"/>
                    </a:lnTo>
                    <a:lnTo>
                      <a:pt x="21" y="127"/>
                    </a:lnTo>
                    <a:lnTo>
                      <a:pt x="16" y="218"/>
                    </a:lnTo>
                    <a:lnTo>
                      <a:pt x="19" y="278"/>
                    </a:lnTo>
                    <a:lnTo>
                      <a:pt x="24" y="331"/>
                    </a:lnTo>
                    <a:lnTo>
                      <a:pt x="33" y="386"/>
                    </a:lnTo>
                    <a:lnTo>
                      <a:pt x="33" y="450"/>
                    </a:lnTo>
                    <a:lnTo>
                      <a:pt x="10" y="513"/>
                    </a:lnTo>
                    <a:lnTo>
                      <a:pt x="0" y="565"/>
                    </a:lnTo>
                    <a:lnTo>
                      <a:pt x="13" y="584"/>
                    </a:lnTo>
                    <a:lnTo>
                      <a:pt x="38" y="592"/>
                    </a:lnTo>
                    <a:lnTo>
                      <a:pt x="68" y="590"/>
                    </a:lnTo>
                    <a:lnTo>
                      <a:pt x="102" y="560"/>
                    </a:lnTo>
                    <a:lnTo>
                      <a:pt x="126" y="518"/>
                    </a:lnTo>
                    <a:lnTo>
                      <a:pt x="152" y="484"/>
                    </a:lnTo>
                    <a:lnTo>
                      <a:pt x="146" y="469"/>
                    </a:lnTo>
                    <a:lnTo>
                      <a:pt x="124" y="473"/>
                    </a:lnTo>
                    <a:lnTo>
                      <a:pt x="110" y="510"/>
                    </a:lnTo>
                    <a:lnTo>
                      <a:pt x="72" y="546"/>
                    </a:lnTo>
                    <a:lnTo>
                      <a:pt x="50" y="573"/>
                    </a:lnTo>
                    <a:lnTo>
                      <a:pt x="33" y="568"/>
                    </a:lnTo>
                    <a:lnTo>
                      <a:pt x="27" y="554"/>
                    </a:lnTo>
                    <a:lnTo>
                      <a:pt x="40" y="513"/>
                    </a:lnTo>
                    <a:lnTo>
                      <a:pt x="55" y="463"/>
                    </a:lnTo>
                    <a:lnTo>
                      <a:pt x="63" y="424"/>
                    </a:lnTo>
                    <a:lnTo>
                      <a:pt x="57" y="369"/>
                    </a:lnTo>
                    <a:cubicBezTo>
                      <a:pt x="38" y="273"/>
                      <a:pt x="41" y="93"/>
                      <a:pt x="78" y="0"/>
                    </a:cubicBezTo>
                    <a:lnTo>
                      <a:pt x="50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4" name="Freeform 104">
                <a:extLst>
                  <a:ext uri="{FF2B5EF4-FFF2-40B4-BE49-F238E27FC236}">
                    <a16:creationId xmlns:a16="http://schemas.microsoft.com/office/drawing/2014/main" id="{9D815842-5030-460A-9FDA-14BDA86CB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6" y="1920"/>
                <a:ext cx="89" cy="108"/>
              </a:xfrm>
              <a:custGeom>
                <a:avLst/>
                <a:gdLst>
                  <a:gd name="T0" fmla="*/ 76 w 223"/>
                  <a:gd name="T1" fmla="*/ 0 h 270"/>
                  <a:gd name="T2" fmla="*/ 75 w 223"/>
                  <a:gd name="T3" fmla="*/ 24 h 270"/>
                  <a:gd name="T4" fmla="*/ 73 w 223"/>
                  <a:gd name="T5" fmla="*/ 46 h 270"/>
                  <a:gd name="T6" fmla="*/ 67 w 223"/>
                  <a:gd name="T7" fmla="*/ 69 h 270"/>
                  <a:gd name="T8" fmla="*/ 57 w 223"/>
                  <a:gd name="T9" fmla="*/ 86 h 270"/>
                  <a:gd name="T10" fmla="*/ 21 w 223"/>
                  <a:gd name="T11" fmla="*/ 85 h 270"/>
                  <a:gd name="T12" fmla="*/ 33 w 223"/>
                  <a:gd name="T13" fmla="*/ 81 h 270"/>
                  <a:gd name="T14" fmla="*/ 44 w 223"/>
                  <a:gd name="T15" fmla="*/ 73 h 270"/>
                  <a:gd name="T16" fmla="*/ 57 w 223"/>
                  <a:gd name="T17" fmla="*/ 64 h 270"/>
                  <a:gd name="T18" fmla="*/ 66 w 223"/>
                  <a:gd name="T19" fmla="*/ 51 h 270"/>
                  <a:gd name="T20" fmla="*/ 70 w 223"/>
                  <a:gd name="T21" fmla="*/ 34 h 270"/>
                  <a:gd name="T22" fmla="*/ 60 w 223"/>
                  <a:gd name="T23" fmla="*/ 48 h 270"/>
                  <a:gd name="T24" fmla="*/ 47 w 223"/>
                  <a:gd name="T25" fmla="*/ 61 h 270"/>
                  <a:gd name="T26" fmla="*/ 32 w 223"/>
                  <a:gd name="T27" fmla="*/ 70 h 270"/>
                  <a:gd name="T28" fmla="*/ 17 w 223"/>
                  <a:gd name="T29" fmla="*/ 76 h 270"/>
                  <a:gd name="T30" fmla="*/ 8 w 223"/>
                  <a:gd name="T31" fmla="*/ 61 h 270"/>
                  <a:gd name="T32" fmla="*/ 0 w 223"/>
                  <a:gd name="T33" fmla="*/ 68 h 270"/>
                  <a:gd name="T34" fmla="*/ 10 w 223"/>
                  <a:gd name="T35" fmla="*/ 82 h 270"/>
                  <a:gd name="T36" fmla="*/ 17 w 223"/>
                  <a:gd name="T37" fmla="*/ 93 h 270"/>
                  <a:gd name="T38" fmla="*/ 26 w 223"/>
                  <a:gd name="T39" fmla="*/ 102 h 270"/>
                  <a:gd name="T40" fmla="*/ 38 w 223"/>
                  <a:gd name="T41" fmla="*/ 108 h 270"/>
                  <a:gd name="T42" fmla="*/ 51 w 223"/>
                  <a:gd name="T43" fmla="*/ 107 h 270"/>
                  <a:gd name="T44" fmla="*/ 65 w 223"/>
                  <a:gd name="T45" fmla="*/ 89 h 270"/>
                  <a:gd name="T46" fmla="*/ 76 w 223"/>
                  <a:gd name="T47" fmla="*/ 74 h 270"/>
                  <a:gd name="T48" fmla="*/ 83 w 223"/>
                  <a:gd name="T49" fmla="*/ 53 h 270"/>
                  <a:gd name="T50" fmla="*/ 89 w 223"/>
                  <a:gd name="T51" fmla="*/ 35 h 270"/>
                  <a:gd name="T52" fmla="*/ 76 w 223"/>
                  <a:gd name="T53" fmla="*/ 0 h 270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23" h="270">
                    <a:moveTo>
                      <a:pt x="190" y="0"/>
                    </a:moveTo>
                    <a:lnTo>
                      <a:pt x="187" y="61"/>
                    </a:lnTo>
                    <a:lnTo>
                      <a:pt x="184" y="116"/>
                    </a:lnTo>
                    <a:lnTo>
                      <a:pt x="168" y="173"/>
                    </a:lnTo>
                    <a:lnTo>
                      <a:pt x="144" y="215"/>
                    </a:lnTo>
                    <a:cubicBezTo>
                      <a:pt x="109" y="258"/>
                      <a:pt x="83" y="247"/>
                      <a:pt x="52" y="212"/>
                    </a:cubicBezTo>
                    <a:lnTo>
                      <a:pt x="82" y="203"/>
                    </a:lnTo>
                    <a:lnTo>
                      <a:pt x="110" y="182"/>
                    </a:lnTo>
                    <a:lnTo>
                      <a:pt x="144" y="159"/>
                    </a:lnTo>
                    <a:lnTo>
                      <a:pt x="165" y="127"/>
                    </a:lnTo>
                    <a:lnTo>
                      <a:pt x="176" y="85"/>
                    </a:lnTo>
                    <a:lnTo>
                      <a:pt x="150" y="121"/>
                    </a:lnTo>
                    <a:lnTo>
                      <a:pt x="117" y="152"/>
                    </a:lnTo>
                    <a:lnTo>
                      <a:pt x="80" y="176"/>
                    </a:lnTo>
                    <a:lnTo>
                      <a:pt x="42" y="190"/>
                    </a:lnTo>
                    <a:lnTo>
                      <a:pt x="19" y="152"/>
                    </a:lnTo>
                    <a:lnTo>
                      <a:pt x="0" y="169"/>
                    </a:lnTo>
                    <a:lnTo>
                      <a:pt x="25" y="206"/>
                    </a:lnTo>
                    <a:lnTo>
                      <a:pt x="43" y="233"/>
                    </a:lnTo>
                    <a:lnTo>
                      <a:pt x="66" y="256"/>
                    </a:lnTo>
                    <a:lnTo>
                      <a:pt x="96" y="270"/>
                    </a:lnTo>
                    <a:lnTo>
                      <a:pt x="129" y="267"/>
                    </a:lnTo>
                    <a:lnTo>
                      <a:pt x="163" y="223"/>
                    </a:lnTo>
                    <a:lnTo>
                      <a:pt x="190" y="184"/>
                    </a:lnTo>
                    <a:lnTo>
                      <a:pt x="207" y="132"/>
                    </a:lnTo>
                    <a:lnTo>
                      <a:pt x="223" y="88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5" name="Freeform 105">
                <a:extLst>
                  <a:ext uri="{FF2B5EF4-FFF2-40B4-BE49-F238E27FC236}">
                    <a16:creationId xmlns:a16="http://schemas.microsoft.com/office/drawing/2014/main" id="{DCB86726-7C12-4F03-A862-3CC2FC5909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9" y="1677"/>
                <a:ext cx="46" cy="362"/>
              </a:xfrm>
              <a:custGeom>
                <a:avLst/>
                <a:gdLst>
                  <a:gd name="T0" fmla="*/ 6 w 114"/>
                  <a:gd name="T1" fmla="*/ 6 h 904"/>
                  <a:gd name="T2" fmla="*/ 30 w 114"/>
                  <a:gd name="T3" fmla="*/ 150 h 904"/>
                  <a:gd name="T4" fmla="*/ 29 w 114"/>
                  <a:gd name="T5" fmla="*/ 185 h 904"/>
                  <a:gd name="T6" fmla="*/ 27 w 114"/>
                  <a:gd name="T7" fmla="*/ 223 h 904"/>
                  <a:gd name="T8" fmla="*/ 20 w 114"/>
                  <a:gd name="T9" fmla="*/ 258 h 904"/>
                  <a:gd name="T10" fmla="*/ 11 w 114"/>
                  <a:gd name="T11" fmla="*/ 301 h 904"/>
                  <a:gd name="T12" fmla="*/ 6 w 114"/>
                  <a:gd name="T13" fmla="*/ 315 h 904"/>
                  <a:gd name="T14" fmla="*/ 2 w 114"/>
                  <a:gd name="T15" fmla="*/ 332 h 904"/>
                  <a:gd name="T16" fmla="*/ 0 w 114"/>
                  <a:gd name="T17" fmla="*/ 361 h 904"/>
                  <a:gd name="T18" fmla="*/ 6 w 114"/>
                  <a:gd name="T19" fmla="*/ 362 h 904"/>
                  <a:gd name="T20" fmla="*/ 11 w 114"/>
                  <a:gd name="T21" fmla="*/ 348 h 904"/>
                  <a:gd name="T22" fmla="*/ 20 w 114"/>
                  <a:gd name="T23" fmla="*/ 307 h 904"/>
                  <a:gd name="T24" fmla="*/ 30 w 114"/>
                  <a:gd name="T25" fmla="*/ 271 h 904"/>
                  <a:gd name="T26" fmla="*/ 39 w 114"/>
                  <a:gd name="T27" fmla="*/ 227 h 904"/>
                  <a:gd name="T28" fmla="*/ 27 w 114"/>
                  <a:gd name="T29" fmla="*/ 33 h 904"/>
                  <a:gd name="T30" fmla="*/ 15 w 114"/>
                  <a:gd name="T31" fmla="*/ 8 h 904"/>
                  <a:gd name="T32" fmla="*/ 12 w 114"/>
                  <a:gd name="T33" fmla="*/ 0 h 904"/>
                  <a:gd name="T34" fmla="*/ 6 w 114"/>
                  <a:gd name="T35" fmla="*/ 6 h 90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4" h="904">
                    <a:moveTo>
                      <a:pt x="14" y="14"/>
                    </a:moveTo>
                    <a:cubicBezTo>
                      <a:pt x="75" y="125"/>
                      <a:pt x="76" y="252"/>
                      <a:pt x="74" y="375"/>
                    </a:cubicBezTo>
                    <a:lnTo>
                      <a:pt x="72" y="463"/>
                    </a:lnTo>
                    <a:lnTo>
                      <a:pt x="67" y="556"/>
                    </a:lnTo>
                    <a:lnTo>
                      <a:pt x="50" y="645"/>
                    </a:lnTo>
                    <a:lnTo>
                      <a:pt x="27" y="751"/>
                    </a:lnTo>
                    <a:lnTo>
                      <a:pt x="14" y="786"/>
                    </a:lnTo>
                    <a:lnTo>
                      <a:pt x="6" y="830"/>
                    </a:lnTo>
                    <a:lnTo>
                      <a:pt x="0" y="902"/>
                    </a:lnTo>
                    <a:lnTo>
                      <a:pt x="14" y="904"/>
                    </a:lnTo>
                    <a:lnTo>
                      <a:pt x="27" y="868"/>
                    </a:lnTo>
                    <a:lnTo>
                      <a:pt x="50" y="766"/>
                    </a:lnTo>
                    <a:lnTo>
                      <a:pt x="74" y="677"/>
                    </a:lnTo>
                    <a:lnTo>
                      <a:pt x="97" y="566"/>
                    </a:lnTo>
                    <a:cubicBezTo>
                      <a:pt x="103" y="404"/>
                      <a:pt x="114" y="239"/>
                      <a:pt x="67" y="82"/>
                    </a:cubicBezTo>
                    <a:lnTo>
                      <a:pt x="38" y="21"/>
                    </a:lnTo>
                    <a:lnTo>
                      <a:pt x="30" y="0"/>
                    </a:lnTo>
                    <a:lnTo>
                      <a:pt x="14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6" name="Freeform 106">
                <a:extLst>
                  <a:ext uri="{FF2B5EF4-FFF2-40B4-BE49-F238E27FC236}">
                    <a16:creationId xmlns:a16="http://schemas.microsoft.com/office/drawing/2014/main" id="{B3A74185-B691-43DA-BF0B-6B3FDA06D6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1" y="1836"/>
                <a:ext cx="115" cy="73"/>
              </a:xfrm>
              <a:custGeom>
                <a:avLst/>
                <a:gdLst>
                  <a:gd name="T0" fmla="*/ 1 w 286"/>
                  <a:gd name="T1" fmla="*/ 73 h 184"/>
                  <a:gd name="T2" fmla="*/ 0 w 286"/>
                  <a:gd name="T3" fmla="*/ 59 h 184"/>
                  <a:gd name="T4" fmla="*/ 11 w 286"/>
                  <a:gd name="T5" fmla="*/ 39 h 184"/>
                  <a:gd name="T6" fmla="*/ 30 w 286"/>
                  <a:gd name="T7" fmla="*/ 20 h 184"/>
                  <a:gd name="T8" fmla="*/ 45 w 286"/>
                  <a:gd name="T9" fmla="*/ 18 h 184"/>
                  <a:gd name="T10" fmla="*/ 55 w 286"/>
                  <a:gd name="T11" fmla="*/ 8 h 184"/>
                  <a:gd name="T12" fmla="*/ 70 w 286"/>
                  <a:gd name="T13" fmla="*/ 1 h 184"/>
                  <a:gd name="T14" fmla="*/ 88 w 286"/>
                  <a:gd name="T15" fmla="*/ 0 h 184"/>
                  <a:gd name="T16" fmla="*/ 104 w 286"/>
                  <a:gd name="T17" fmla="*/ 6 h 184"/>
                  <a:gd name="T18" fmla="*/ 115 w 286"/>
                  <a:gd name="T19" fmla="*/ 12 h 184"/>
                  <a:gd name="T20" fmla="*/ 107 w 286"/>
                  <a:gd name="T21" fmla="*/ 14 h 184"/>
                  <a:gd name="T22" fmla="*/ 93 w 286"/>
                  <a:gd name="T23" fmla="*/ 13 h 184"/>
                  <a:gd name="T24" fmla="*/ 75 w 286"/>
                  <a:gd name="T25" fmla="*/ 13 h 184"/>
                  <a:gd name="T26" fmla="*/ 69 w 286"/>
                  <a:gd name="T27" fmla="*/ 35 h 184"/>
                  <a:gd name="T28" fmla="*/ 63 w 286"/>
                  <a:gd name="T29" fmla="*/ 33 h 184"/>
                  <a:gd name="T30" fmla="*/ 63 w 286"/>
                  <a:gd name="T31" fmla="*/ 15 h 184"/>
                  <a:gd name="T32" fmla="*/ 35 w 286"/>
                  <a:gd name="T33" fmla="*/ 29 h 184"/>
                  <a:gd name="T34" fmla="*/ 21 w 286"/>
                  <a:gd name="T35" fmla="*/ 40 h 184"/>
                  <a:gd name="T36" fmla="*/ 11 w 286"/>
                  <a:gd name="T37" fmla="*/ 62 h 184"/>
                  <a:gd name="T38" fmla="*/ 1 w 286"/>
                  <a:gd name="T39" fmla="*/ 73 h 18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286" h="184">
                    <a:moveTo>
                      <a:pt x="2" y="184"/>
                    </a:moveTo>
                    <a:lnTo>
                      <a:pt x="0" y="148"/>
                    </a:lnTo>
                    <a:lnTo>
                      <a:pt x="27" y="99"/>
                    </a:lnTo>
                    <a:lnTo>
                      <a:pt x="75" y="50"/>
                    </a:lnTo>
                    <a:lnTo>
                      <a:pt x="112" y="46"/>
                    </a:lnTo>
                    <a:lnTo>
                      <a:pt x="137" y="21"/>
                    </a:lnTo>
                    <a:lnTo>
                      <a:pt x="173" y="3"/>
                    </a:lnTo>
                    <a:lnTo>
                      <a:pt x="218" y="0"/>
                    </a:lnTo>
                    <a:lnTo>
                      <a:pt x="259" y="16"/>
                    </a:lnTo>
                    <a:lnTo>
                      <a:pt x="286" y="31"/>
                    </a:lnTo>
                    <a:lnTo>
                      <a:pt x="265" y="35"/>
                    </a:lnTo>
                    <a:lnTo>
                      <a:pt x="231" y="33"/>
                    </a:lnTo>
                    <a:lnTo>
                      <a:pt x="187" y="33"/>
                    </a:lnTo>
                    <a:lnTo>
                      <a:pt x="171" y="88"/>
                    </a:lnTo>
                    <a:lnTo>
                      <a:pt x="157" y="82"/>
                    </a:lnTo>
                    <a:lnTo>
                      <a:pt x="157" y="38"/>
                    </a:lnTo>
                    <a:lnTo>
                      <a:pt x="88" y="72"/>
                    </a:lnTo>
                    <a:lnTo>
                      <a:pt x="52" y="102"/>
                    </a:lnTo>
                    <a:lnTo>
                      <a:pt x="27" y="157"/>
                    </a:lnTo>
                    <a:lnTo>
                      <a:pt x="2" y="18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7" name="Freeform 107">
                <a:extLst>
                  <a:ext uri="{FF2B5EF4-FFF2-40B4-BE49-F238E27FC236}">
                    <a16:creationId xmlns:a16="http://schemas.microsoft.com/office/drawing/2014/main" id="{76D6DD2A-6945-4E87-AD35-25FA28EE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5" y="1744"/>
                <a:ext cx="43" cy="140"/>
              </a:xfrm>
              <a:custGeom>
                <a:avLst/>
                <a:gdLst>
                  <a:gd name="T0" fmla="*/ 25 w 106"/>
                  <a:gd name="T1" fmla="*/ 6 h 350"/>
                  <a:gd name="T2" fmla="*/ 13 w 106"/>
                  <a:gd name="T3" fmla="*/ 28 h 350"/>
                  <a:gd name="T4" fmla="*/ 18 w 106"/>
                  <a:gd name="T5" fmla="*/ 140 h 350"/>
                  <a:gd name="T6" fmla="*/ 20 w 106"/>
                  <a:gd name="T7" fmla="*/ 126 h 350"/>
                  <a:gd name="T8" fmla="*/ 16 w 106"/>
                  <a:gd name="T9" fmla="*/ 89 h 350"/>
                  <a:gd name="T10" fmla="*/ 20 w 106"/>
                  <a:gd name="T11" fmla="*/ 58 h 350"/>
                  <a:gd name="T12" fmla="*/ 24 w 106"/>
                  <a:gd name="T13" fmla="*/ 34 h 350"/>
                  <a:gd name="T14" fmla="*/ 43 w 106"/>
                  <a:gd name="T15" fmla="*/ 0 h 350"/>
                  <a:gd name="T16" fmla="*/ 25 w 106"/>
                  <a:gd name="T17" fmla="*/ 6 h 35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350">
                    <a:moveTo>
                      <a:pt x="62" y="14"/>
                    </a:moveTo>
                    <a:lnTo>
                      <a:pt x="32" y="69"/>
                    </a:lnTo>
                    <a:cubicBezTo>
                      <a:pt x="8" y="181"/>
                      <a:pt x="0" y="241"/>
                      <a:pt x="45" y="350"/>
                    </a:cubicBezTo>
                    <a:lnTo>
                      <a:pt x="49" y="314"/>
                    </a:lnTo>
                    <a:lnTo>
                      <a:pt x="40" y="223"/>
                    </a:lnTo>
                    <a:lnTo>
                      <a:pt x="49" y="144"/>
                    </a:lnTo>
                    <a:lnTo>
                      <a:pt x="60" y="85"/>
                    </a:lnTo>
                    <a:lnTo>
                      <a:pt x="106" y="0"/>
                    </a:lnTo>
                    <a:lnTo>
                      <a:pt x="62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8" name="Freeform 108">
                <a:extLst>
                  <a:ext uri="{FF2B5EF4-FFF2-40B4-BE49-F238E27FC236}">
                    <a16:creationId xmlns:a16="http://schemas.microsoft.com/office/drawing/2014/main" id="{7FED7EE2-8F05-4211-8003-370A678A7F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5" y="1755"/>
                <a:ext cx="70" cy="252"/>
              </a:xfrm>
              <a:custGeom>
                <a:avLst/>
                <a:gdLst>
                  <a:gd name="T0" fmla="*/ 10 w 175"/>
                  <a:gd name="T1" fmla="*/ 0 h 630"/>
                  <a:gd name="T2" fmla="*/ 6 w 175"/>
                  <a:gd name="T3" fmla="*/ 6 h 630"/>
                  <a:gd name="T4" fmla="*/ 0 w 175"/>
                  <a:gd name="T5" fmla="*/ 34 h 630"/>
                  <a:gd name="T6" fmla="*/ 0 w 175"/>
                  <a:gd name="T7" fmla="*/ 70 h 630"/>
                  <a:gd name="T8" fmla="*/ 1 w 175"/>
                  <a:gd name="T9" fmla="*/ 102 h 630"/>
                  <a:gd name="T10" fmla="*/ 6 w 175"/>
                  <a:gd name="T11" fmla="*/ 125 h 630"/>
                  <a:gd name="T12" fmla="*/ 18 w 175"/>
                  <a:gd name="T13" fmla="*/ 150 h 630"/>
                  <a:gd name="T14" fmla="*/ 35 w 175"/>
                  <a:gd name="T15" fmla="*/ 186 h 630"/>
                  <a:gd name="T16" fmla="*/ 54 w 175"/>
                  <a:gd name="T17" fmla="*/ 224 h 630"/>
                  <a:gd name="T18" fmla="*/ 68 w 175"/>
                  <a:gd name="T19" fmla="*/ 252 h 630"/>
                  <a:gd name="T20" fmla="*/ 70 w 175"/>
                  <a:gd name="T21" fmla="*/ 244 h 630"/>
                  <a:gd name="T22" fmla="*/ 63 w 175"/>
                  <a:gd name="T23" fmla="*/ 221 h 630"/>
                  <a:gd name="T24" fmla="*/ 53 w 175"/>
                  <a:gd name="T25" fmla="*/ 198 h 630"/>
                  <a:gd name="T26" fmla="*/ 38 w 175"/>
                  <a:gd name="T27" fmla="*/ 166 h 630"/>
                  <a:gd name="T28" fmla="*/ 22 w 175"/>
                  <a:gd name="T29" fmla="*/ 136 h 630"/>
                  <a:gd name="T30" fmla="*/ 15 w 175"/>
                  <a:gd name="T31" fmla="*/ 114 h 630"/>
                  <a:gd name="T32" fmla="*/ 9 w 175"/>
                  <a:gd name="T33" fmla="*/ 85 h 630"/>
                  <a:gd name="T34" fmla="*/ 10 w 175"/>
                  <a:gd name="T35" fmla="*/ 61 h 630"/>
                  <a:gd name="T36" fmla="*/ 10 w 175"/>
                  <a:gd name="T37" fmla="*/ 38 h 630"/>
                  <a:gd name="T38" fmla="*/ 17 w 175"/>
                  <a:gd name="T39" fmla="*/ 15 h 630"/>
                  <a:gd name="T40" fmla="*/ 10 w 175"/>
                  <a:gd name="T41" fmla="*/ 0 h 630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75" h="630">
                    <a:moveTo>
                      <a:pt x="26" y="0"/>
                    </a:moveTo>
                    <a:lnTo>
                      <a:pt x="16" y="16"/>
                    </a:lnTo>
                    <a:lnTo>
                      <a:pt x="0" y="85"/>
                    </a:lnTo>
                    <a:lnTo>
                      <a:pt x="0" y="176"/>
                    </a:lnTo>
                    <a:lnTo>
                      <a:pt x="3" y="256"/>
                    </a:lnTo>
                    <a:lnTo>
                      <a:pt x="14" y="312"/>
                    </a:lnTo>
                    <a:lnTo>
                      <a:pt x="44" y="375"/>
                    </a:lnTo>
                    <a:lnTo>
                      <a:pt x="88" y="464"/>
                    </a:lnTo>
                    <a:lnTo>
                      <a:pt x="135" y="560"/>
                    </a:lnTo>
                    <a:lnTo>
                      <a:pt x="171" y="630"/>
                    </a:lnTo>
                    <a:lnTo>
                      <a:pt x="175" y="609"/>
                    </a:lnTo>
                    <a:lnTo>
                      <a:pt x="158" y="552"/>
                    </a:lnTo>
                    <a:lnTo>
                      <a:pt x="133" y="496"/>
                    </a:lnTo>
                    <a:lnTo>
                      <a:pt x="94" y="414"/>
                    </a:lnTo>
                    <a:lnTo>
                      <a:pt x="56" y="339"/>
                    </a:lnTo>
                    <a:lnTo>
                      <a:pt x="37" y="286"/>
                    </a:lnTo>
                    <a:lnTo>
                      <a:pt x="22" y="212"/>
                    </a:lnTo>
                    <a:lnTo>
                      <a:pt x="26" y="152"/>
                    </a:lnTo>
                    <a:lnTo>
                      <a:pt x="26" y="94"/>
                    </a:lnTo>
                    <a:lnTo>
                      <a:pt x="42" y="38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69" name="Freeform 109">
                <a:extLst>
                  <a:ext uri="{FF2B5EF4-FFF2-40B4-BE49-F238E27FC236}">
                    <a16:creationId xmlns:a16="http://schemas.microsoft.com/office/drawing/2014/main" id="{58F310E7-21CB-4F21-AAD8-401446CD3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3" y="1863"/>
                <a:ext cx="104" cy="151"/>
              </a:xfrm>
              <a:custGeom>
                <a:avLst/>
                <a:gdLst>
                  <a:gd name="T0" fmla="*/ 0 w 259"/>
                  <a:gd name="T1" fmla="*/ 11 h 376"/>
                  <a:gd name="T2" fmla="*/ 22 w 259"/>
                  <a:gd name="T3" fmla="*/ 13 h 376"/>
                  <a:gd name="T4" fmla="*/ 38 w 259"/>
                  <a:gd name="T5" fmla="*/ 20 h 376"/>
                  <a:gd name="T6" fmla="*/ 52 w 259"/>
                  <a:gd name="T7" fmla="*/ 41 h 376"/>
                  <a:gd name="T8" fmla="*/ 64 w 259"/>
                  <a:gd name="T9" fmla="*/ 72 h 376"/>
                  <a:gd name="T10" fmla="*/ 74 w 259"/>
                  <a:gd name="T11" fmla="*/ 102 h 376"/>
                  <a:gd name="T12" fmla="*/ 100 w 259"/>
                  <a:gd name="T13" fmla="*/ 151 h 376"/>
                  <a:gd name="T14" fmla="*/ 104 w 259"/>
                  <a:gd name="T15" fmla="*/ 138 h 376"/>
                  <a:gd name="T16" fmla="*/ 91 w 259"/>
                  <a:gd name="T17" fmla="*/ 108 h 376"/>
                  <a:gd name="T18" fmla="*/ 75 w 259"/>
                  <a:gd name="T19" fmla="*/ 73 h 376"/>
                  <a:gd name="T20" fmla="*/ 61 w 259"/>
                  <a:gd name="T21" fmla="*/ 37 h 376"/>
                  <a:gd name="T22" fmla="*/ 47 w 259"/>
                  <a:gd name="T23" fmla="*/ 16 h 376"/>
                  <a:gd name="T24" fmla="*/ 35 w 259"/>
                  <a:gd name="T25" fmla="*/ 6 h 376"/>
                  <a:gd name="T26" fmla="*/ 2 w 259"/>
                  <a:gd name="T27" fmla="*/ 0 h 376"/>
                  <a:gd name="T28" fmla="*/ 0 w 259"/>
                  <a:gd name="T29" fmla="*/ 11 h 3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59" h="376">
                    <a:moveTo>
                      <a:pt x="0" y="27"/>
                    </a:moveTo>
                    <a:lnTo>
                      <a:pt x="55" y="33"/>
                    </a:lnTo>
                    <a:lnTo>
                      <a:pt x="94" y="50"/>
                    </a:lnTo>
                    <a:lnTo>
                      <a:pt x="129" y="102"/>
                    </a:lnTo>
                    <a:lnTo>
                      <a:pt x="159" y="180"/>
                    </a:lnTo>
                    <a:lnTo>
                      <a:pt x="185" y="254"/>
                    </a:lnTo>
                    <a:lnTo>
                      <a:pt x="248" y="376"/>
                    </a:lnTo>
                    <a:lnTo>
                      <a:pt x="259" y="343"/>
                    </a:lnTo>
                    <a:lnTo>
                      <a:pt x="226" y="268"/>
                    </a:lnTo>
                    <a:lnTo>
                      <a:pt x="187" y="182"/>
                    </a:lnTo>
                    <a:lnTo>
                      <a:pt x="152" y="91"/>
                    </a:lnTo>
                    <a:lnTo>
                      <a:pt x="116" y="39"/>
                    </a:lnTo>
                    <a:lnTo>
                      <a:pt x="88" y="14"/>
                    </a:lnTo>
                    <a:lnTo>
                      <a:pt x="5" y="0"/>
                    </a:lnTo>
                    <a:lnTo>
                      <a:pt x="0" y="2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0" name="Freeform 110">
                <a:extLst>
                  <a:ext uri="{FF2B5EF4-FFF2-40B4-BE49-F238E27FC236}">
                    <a16:creationId xmlns:a16="http://schemas.microsoft.com/office/drawing/2014/main" id="{EEB9B3F5-465D-436F-8B7F-73C8B180E2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7" y="1857"/>
                <a:ext cx="83" cy="114"/>
              </a:xfrm>
              <a:custGeom>
                <a:avLst/>
                <a:gdLst>
                  <a:gd name="T0" fmla="*/ 1 w 207"/>
                  <a:gd name="T1" fmla="*/ 0 h 286"/>
                  <a:gd name="T2" fmla="*/ 14 w 207"/>
                  <a:gd name="T3" fmla="*/ 13 h 286"/>
                  <a:gd name="T4" fmla="*/ 42 w 207"/>
                  <a:gd name="T5" fmla="*/ 49 h 286"/>
                  <a:gd name="T6" fmla="*/ 69 w 207"/>
                  <a:gd name="T7" fmla="*/ 80 h 286"/>
                  <a:gd name="T8" fmla="*/ 83 w 207"/>
                  <a:gd name="T9" fmla="*/ 100 h 286"/>
                  <a:gd name="T10" fmla="*/ 74 w 207"/>
                  <a:gd name="T11" fmla="*/ 114 h 286"/>
                  <a:gd name="T12" fmla="*/ 66 w 207"/>
                  <a:gd name="T13" fmla="*/ 97 h 286"/>
                  <a:gd name="T14" fmla="*/ 42 w 207"/>
                  <a:gd name="T15" fmla="*/ 65 h 286"/>
                  <a:gd name="T16" fmla="*/ 18 w 207"/>
                  <a:gd name="T17" fmla="*/ 35 h 286"/>
                  <a:gd name="T18" fmla="*/ 0 w 207"/>
                  <a:gd name="T19" fmla="*/ 8 h 286"/>
                  <a:gd name="T20" fmla="*/ 1 w 207"/>
                  <a:gd name="T21" fmla="*/ 0 h 28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07" h="286">
                    <a:moveTo>
                      <a:pt x="2" y="0"/>
                    </a:moveTo>
                    <a:lnTo>
                      <a:pt x="35" y="32"/>
                    </a:lnTo>
                    <a:lnTo>
                      <a:pt x="105" y="123"/>
                    </a:lnTo>
                    <a:lnTo>
                      <a:pt x="171" y="201"/>
                    </a:lnTo>
                    <a:lnTo>
                      <a:pt x="207" y="250"/>
                    </a:lnTo>
                    <a:lnTo>
                      <a:pt x="184" y="286"/>
                    </a:lnTo>
                    <a:lnTo>
                      <a:pt x="165" y="244"/>
                    </a:lnTo>
                    <a:lnTo>
                      <a:pt x="105" y="163"/>
                    </a:lnTo>
                    <a:lnTo>
                      <a:pt x="44" y="88"/>
                    </a:lnTo>
                    <a:lnTo>
                      <a:pt x="0" y="2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1" name="Freeform 111">
                <a:extLst>
                  <a:ext uri="{FF2B5EF4-FFF2-40B4-BE49-F238E27FC236}">
                    <a16:creationId xmlns:a16="http://schemas.microsoft.com/office/drawing/2014/main" id="{4892AD1B-49E1-4205-8090-E8C75EDA4C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8" y="1648"/>
                <a:ext cx="107" cy="203"/>
              </a:xfrm>
              <a:custGeom>
                <a:avLst/>
                <a:gdLst>
                  <a:gd name="T0" fmla="*/ 5 w 267"/>
                  <a:gd name="T1" fmla="*/ 0 h 507"/>
                  <a:gd name="T2" fmla="*/ 27 w 267"/>
                  <a:gd name="T3" fmla="*/ 9 h 507"/>
                  <a:gd name="T4" fmla="*/ 59 w 267"/>
                  <a:gd name="T5" fmla="*/ 22 h 507"/>
                  <a:gd name="T6" fmla="*/ 107 w 267"/>
                  <a:gd name="T7" fmla="*/ 130 h 507"/>
                  <a:gd name="T8" fmla="*/ 104 w 267"/>
                  <a:gd name="T9" fmla="*/ 146 h 507"/>
                  <a:gd name="T10" fmla="*/ 93 w 267"/>
                  <a:gd name="T11" fmla="*/ 168 h 507"/>
                  <a:gd name="T12" fmla="*/ 75 w 267"/>
                  <a:gd name="T13" fmla="*/ 191 h 507"/>
                  <a:gd name="T14" fmla="*/ 66 w 267"/>
                  <a:gd name="T15" fmla="*/ 203 h 507"/>
                  <a:gd name="T16" fmla="*/ 42 w 267"/>
                  <a:gd name="T17" fmla="*/ 124 h 507"/>
                  <a:gd name="T18" fmla="*/ 57 w 267"/>
                  <a:gd name="T19" fmla="*/ 141 h 507"/>
                  <a:gd name="T20" fmla="*/ 67 w 267"/>
                  <a:gd name="T21" fmla="*/ 155 h 507"/>
                  <a:gd name="T22" fmla="*/ 77 w 267"/>
                  <a:gd name="T23" fmla="*/ 160 h 507"/>
                  <a:gd name="T24" fmla="*/ 83 w 267"/>
                  <a:gd name="T25" fmla="*/ 155 h 507"/>
                  <a:gd name="T26" fmla="*/ 88 w 267"/>
                  <a:gd name="T27" fmla="*/ 140 h 507"/>
                  <a:gd name="T28" fmla="*/ 88 w 267"/>
                  <a:gd name="T29" fmla="*/ 123 h 507"/>
                  <a:gd name="T30" fmla="*/ 83 w 267"/>
                  <a:gd name="T31" fmla="*/ 96 h 507"/>
                  <a:gd name="T32" fmla="*/ 75 w 267"/>
                  <a:gd name="T33" fmla="*/ 68 h 507"/>
                  <a:gd name="T34" fmla="*/ 69 w 267"/>
                  <a:gd name="T35" fmla="*/ 48 h 507"/>
                  <a:gd name="T36" fmla="*/ 61 w 267"/>
                  <a:gd name="T37" fmla="*/ 40 h 507"/>
                  <a:gd name="T38" fmla="*/ 42 w 267"/>
                  <a:gd name="T39" fmla="*/ 29 h 507"/>
                  <a:gd name="T40" fmla="*/ 23 w 267"/>
                  <a:gd name="T41" fmla="*/ 21 h 507"/>
                  <a:gd name="T42" fmla="*/ 2 w 267"/>
                  <a:gd name="T43" fmla="*/ 9 h 507"/>
                  <a:gd name="T44" fmla="*/ 0 w 267"/>
                  <a:gd name="T45" fmla="*/ 2 h 507"/>
                  <a:gd name="T46" fmla="*/ 5 w 267"/>
                  <a:gd name="T47" fmla="*/ 0 h 507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67" h="507">
                    <a:moveTo>
                      <a:pt x="13" y="0"/>
                    </a:moveTo>
                    <a:lnTo>
                      <a:pt x="68" y="22"/>
                    </a:lnTo>
                    <a:lnTo>
                      <a:pt x="146" y="55"/>
                    </a:lnTo>
                    <a:cubicBezTo>
                      <a:pt x="235" y="114"/>
                      <a:pt x="251" y="228"/>
                      <a:pt x="267" y="325"/>
                    </a:cubicBezTo>
                    <a:lnTo>
                      <a:pt x="259" y="364"/>
                    </a:lnTo>
                    <a:lnTo>
                      <a:pt x="231" y="420"/>
                    </a:lnTo>
                    <a:lnTo>
                      <a:pt x="187" y="477"/>
                    </a:lnTo>
                    <a:lnTo>
                      <a:pt x="164" y="507"/>
                    </a:lnTo>
                    <a:lnTo>
                      <a:pt x="106" y="309"/>
                    </a:lnTo>
                    <a:lnTo>
                      <a:pt x="142" y="352"/>
                    </a:lnTo>
                    <a:lnTo>
                      <a:pt x="167" y="386"/>
                    </a:lnTo>
                    <a:lnTo>
                      <a:pt x="193" y="399"/>
                    </a:lnTo>
                    <a:lnTo>
                      <a:pt x="206" y="388"/>
                    </a:lnTo>
                    <a:lnTo>
                      <a:pt x="220" y="350"/>
                    </a:lnTo>
                    <a:lnTo>
                      <a:pt x="220" y="306"/>
                    </a:lnTo>
                    <a:lnTo>
                      <a:pt x="206" y="240"/>
                    </a:lnTo>
                    <a:lnTo>
                      <a:pt x="187" y="171"/>
                    </a:lnTo>
                    <a:lnTo>
                      <a:pt x="172" y="121"/>
                    </a:lnTo>
                    <a:lnTo>
                      <a:pt x="151" y="99"/>
                    </a:lnTo>
                    <a:lnTo>
                      <a:pt x="104" y="72"/>
                    </a:lnTo>
                    <a:lnTo>
                      <a:pt x="57" y="52"/>
                    </a:lnTo>
                    <a:lnTo>
                      <a:pt x="4" y="22"/>
                    </a:lnTo>
                    <a:lnTo>
                      <a:pt x="0" y="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2" name="Freeform 112">
                <a:extLst>
                  <a:ext uri="{FF2B5EF4-FFF2-40B4-BE49-F238E27FC236}">
                    <a16:creationId xmlns:a16="http://schemas.microsoft.com/office/drawing/2014/main" id="{A921C96E-F6AE-40A2-8D1B-DB1A5B58C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" y="1840"/>
                <a:ext cx="154" cy="237"/>
              </a:xfrm>
              <a:custGeom>
                <a:avLst/>
                <a:gdLst>
                  <a:gd name="T0" fmla="*/ 0 w 386"/>
                  <a:gd name="T1" fmla="*/ 218 h 594"/>
                  <a:gd name="T2" fmla="*/ 8 w 386"/>
                  <a:gd name="T3" fmla="*/ 200 h 594"/>
                  <a:gd name="T4" fmla="*/ 24 w 386"/>
                  <a:gd name="T5" fmla="*/ 174 h 594"/>
                  <a:gd name="T6" fmla="*/ 39 w 386"/>
                  <a:gd name="T7" fmla="*/ 143 h 594"/>
                  <a:gd name="T8" fmla="*/ 53 w 386"/>
                  <a:gd name="T9" fmla="*/ 116 h 594"/>
                  <a:gd name="T10" fmla="*/ 67 w 386"/>
                  <a:gd name="T11" fmla="*/ 90 h 594"/>
                  <a:gd name="T12" fmla="*/ 85 w 386"/>
                  <a:gd name="T13" fmla="*/ 65 h 594"/>
                  <a:gd name="T14" fmla="*/ 102 w 386"/>
                  <a:gd name="T15" fmla="*/ 41 h 594"/>
                  <a:gd name="T16" fmla="*/ 125 w 386"/>
                  <a:gd name="T17" fmla="*/ 20 h 594"/>
                  <a:gd name="T18" fmla="*/ 154 w 386"/>
                  <a:gd name="T19" fmla="*/ 0 h 594"/>
                  <a:gd name="T20" fmla="*/ 154 w 386"/>
                  <a:gd name="T21" fmla="*/ 11 h 594"/>
                  <a:gd name="T22" fmla="*/ 134 w 386"/>
                  <a:gd name="T23" fmla="*/ 25 h 594"/>
                  <a:gd name="T24" fmla="*/ 121 w 386"/>
                  <a:gd name="T25" fmla="*/ 39 h 594"/>
                  <a:gd name="T26" fmla="*/ 106 w 386"/>
                  <a:gd name="T27" fmla="*/ 55 h 594"/>
                  <a:gd name="T28" fmla="*/ 88 w 386"/>
                  <a:gd name="T29" fmla="*/ 78 h 594"/>
                  <a:gd name="T30" fmla="*/ 8 w 386"/>
                  <a:gd name="T31" fmla="*/ 237 h 594"/>
                  <a:gd name="T32" fmla="*/ 0 w 386"/>
                  <a:gd name="T33" fmla="*/ 218 h 59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86" h="594">
                    <a:moveTo>
                      <a:pt x="0" y="546"/>
                    </a:moveTo>
                    <a:lnTo>
                      <a:pt x="21" y="502"/>
                    </a:lnTo>
                    <a:lnTo>
                      <a:pt x="61" y="435"/>
                    </a:lnTo>
                    <a:lnTo>
                      <a:pt x="99" y="358"/>
                    </a:lnTo>
                    <a:lnTo>
                      <a:pt x="132" y="290"/>
                    </a:lnTo>
                    <a:lnTo>
                      <a:pt x="169" y="226"/>
                    </a:lnTo>
                    <a:lnTo>
                      <a:pt x="212" y="163"/>
                    </a:lnTo>
                    <a:lnTo>
                      <a:pt x="256" y="102"/>
                    </a:lnTo>
                    <a:lnTo>
                      <a:pt x="314" y="50"/>
                    </a:lnTo>
                    <a:lnTo>
                      <a:pt x="386" y="0"/>
                    </a:lnTo>
                    <a:lnTo>
                      <a:pt x="386" y="27"/>
                    </a:lnTo>
                    <a:lnTo>
                      <a:pt x="335" y="63"/>
                    </a:lnTo>
                    <a:lnTo>
                      <a:pt x="303" y="97"/>
                    </a:lnTo>
                    <a:lnTo>
                      <a:pt x="265" y="138"/>
                    </a:lnTo>
                    <a:lnTo>
                      <a:pt x="220" y="195"/>
                    </a:lnTo>
                    <a:cubicBezTo>
                      <a:pt x="145" y="327"/>
                      <a:pt x="81" y="454"/>
                      <a:pt x="21" y="594"/>
                    </a:cubicBezTo>
                    <a:lnTo>
                      <a:pt x="0" y="54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3" name="Freeform 113">
                <a:extLst>
                  <a:ext uri="{FF2B5EF4-FFF2-40B4-BE49-F238E27FC236}">
                    <a16:creationId xmlns:a16="http://schemas.microsoft.com/office/drawing/2014/main" id="{21083B68-29EE-4005-9992-7013D2300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5" y="1990"/>
                <a:ext cx="11" cy="14"/>
              </a:xfrm>
              <a:custGeom>
                <a:avLst/>
                <a:gdLst>
                  <a:gd name="T0" fmla="*/ 0 w 27"/>
                  <a:gd name="T1" fmla="*/ 7 h 36"/>
                  <a:gd name="T2" fmla="*/ 11 w 27"/>
                  <a:gd name="T3" fmla="*/ 0 h 36"/>
                  <a:gd name="T4" fmla="*/ 10 w 27"/>
                  <a:gd name="T5" fmla="*/ 14 h 36"/>
                  <a:gd name="T6" fmla="*/ 0 w 27"/>
                  <a:gd name="T7" fmla="*/ 7 h 3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36">
                    <a:moveTo>
                      <a:pt x="0" y="19"/>
                    </a:moveTo>
                    <a:lnTo>
                      <a:pt x="27" y="0"/>
                    </a:lnTo>
                    <a:lnTo>
                      <a:pt x="25" y="36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4" name="Freeform 114">
                <a:extLst>
                  <a:ext uri="{FF2B5EF4-FFF2-40B4-BE49-F238E27FC236}">
                    <a16:creationId xmlns:a16="http://schemas.microsoft.com/office/drawing/2014/main" id="{FDF3731A-E180-4705-B893-817BEE8FDF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2" y="2019"/>
                <a:ext cx="29" cy="56"/>
              </a:xfrm>
              <a:custGeom>
                <a:avLst/>
                <a:gdLst>
                  <a:gd name="T0" fmla="*/ 0 w 73"/>
                  <a:gd name="T1" fmla="*/ 5 h 140"/>
                  <a:gd name="T2" fmla="*/ 9 w 73"/>
                  <a:gd name="T3" fmla="*/ 30 h 140"/>
                  <a:gd name="T4" fmla="*/ 17 w 73"/>
                  <a:gd name="T5" fmla="*/ 56 h 140"/>
                  <a:gd name="T6" fmla="*/ 29 w 73"/>
                  <a:gd name="T7" fmla="*/ 55 h 140"/>
                  <a:gd name="T8" fmla="*/ 15 w 73"/>
                  <a:gd name="T9" fmla="*/ 20 h 140"/>
                  <a:gd name="T10" fmla="*/ 5 w 73"/>
                  <a:gd name="T11" fmla="*/ 0 h 140"/>
                  <a:gd name="T12" fmla="*/ 0 w 73"/>
                  <a:gd name="T13" fmla="*/ 5 h 1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3" h="140">
                    <a:moveTo>
                      <a:pt x="0" y="13"/>
                    </a:moveTo>
                    <a:lnTo>
                      <a:pt x="22" y="74"/>
                    </a:lnTo>
                    <a:lnTo>
                      <a:pt x="44" y="140"/>
                    </a:lnTo>
                    <a:lnTo>
                      <a:pt x="73" y="138"/>
                    </a:lnTo>
                    <a:lnTo>
                      <a:pt x="39" y="49"/>
                    </a:lnTo>
                    <a:lnTo>
                      <a:pt x="12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5" name="Freeform 115">
                <a:extLst>
                  <a:ext uri="{FF2B5EF4-FFF2-40B4-BE49-F238E27FC236}">
                    <a16:creationId xmlns:a16="http://schemas.microsoft.com/office/drawing/2014/main" id="{0F7444AA-924B-460C-BE65-3A7B27BC0F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4" y="1997"/>
                <a:ext cx="44" cy="152"/>
              </a:xfrm>
              <a:custGeom>
                <a:avLst/>
                <a:gdLst>
                  <a:gd name="T0" fmla="*/ 36 w 110"/>
                  <a:gd name="T1" fmla="*/ 0 h 381"/>
                  <a:gd name="T2" fmla="*/ 32 w 110"/>
                  <a:gd name="T3" fmla="*/ 26 h 381"/>
                  <a:gd name="T4" fmla="*/ 20 w 110"/>
                  <a:gd name="T5" fmla="*/ 60 h 381"/>
                  <a:gd name="T6" fmla="*/ 8 w 110"/>
                  <a:gd name="T7" fmla="*/ 99 h 381"/>
                  <a:gd name="T8" fmla="*/ 2 w 110"/>
                  <a:gd name="T9" fmla="*/ 118 h 381"/>
                  <a:gd name="T10" fmla="*/ 0 w 110"/>
                  <a:gd name="T11" fmla="*/ 139 h 381"/>
                  <a:gd name="T12" fmla="*/ 3 w 110"/>
                  <a:gd name="T13" fmla="*/ 151 h 381"/>
                  <a:gd name="T14" fmla="*/ 16 w 110"/>
                  <a:gd name="T15" fmla="*/ 152 h 381"/>
                  <a:gd name="T16" fmla="*/ 11 w 110"/>
                  <a:gd name="T17" fmla="*/ 140 h 381"/>
                  <a:gd name="T18" fmla="*/ 11 w 110"/>
                  <a:gd name="T19" fmla="*/ 118 h 381"/>
                  <a:gd name="T20" fmla="*/ 20 w 110"/>
                  <a:gd name="T21" fmla="*/ 87 h 381"/>
                  <a:gd name="T22" fmla="*/ 38 w 110"/>
                  <a:gd name="T23" fmla="*/ 33 h 381"/>
                  <a:gd name="T24" fmla="*/ 44 w 110"/>
                  <a:gd name="T25" fmla="*/ 10 h 381"/>
                  <a:gd name="T26" fmla="*/ 44 w 110"/>
                  <a:gd name="T27" fmla="*/ 1 h 381"/>
                  <a:gd name="T28" fmla="*/ 36 w 110"/>
                  <a:gd name="T29" fmla="*/ 0 h 38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10" h="381">
                    <a:moveTo>
                      <a:pt x="91" y="0"/>
                    </a:moveTo>
                    <a:lnTo>
                      <a:pt x="80" y="66"/>
                    </a:lnTo>
                    <a:lnTo>
                      <a:pt x="49" y="151"/>
                    </a:lnTo>
                    <a:lnTo>
                      <a:pt x="21" y="248"/>
                    </a:lnTo>
                    <a:lnTo>
                      <a:pt x="5" y="297"/>
                    </a:lnTo>
                    <a:lnTo>
                      <a:pt x="0" y="348"/>
                    </a:lnTo>
                    <a:lnTo>
                      <a:pt x="8" y="378"/>
                    </a:lnTo>
                    <a:lnTo>
                      <a:pt x="41" y="381"/>
                    </a:lnTo>
                    <a:lnTo>
                      <a:pt x="27" y="352"/>
                    </a:lnTo>
                    <a:lnTo>
                      <a:pt x="27" y="297"/>
                    </a:lnTo>
                    <a:lnTo>
                      <a:pt x="49" y="217"/>
                    </a:lnTo>
                    <a:lnTo>
                      <a:pt x="95" y="82"/>
                    </a:lnTo>
                    <a:lnTo>
                      <a:pt x="110" y="25"/>
                    </a:lnTo>
                    <a:lnTo>
                      <a:pt x="110" y="2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6" name="Freeform 116">
                <a:extLst>
                  <a:ext uri="{FF2B5EF4-FFF2-40B4-BE49-F238E27FC236}">
                    <a16:creationId xmlns:a16="http://schemas.microsoft.com/office/drawing/2014/main" id="{B522B24F-357D-49C8-B55D-52CE018C74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7" y="2018"/>
                <a:ext cx="77" cy="36"/>
              </a:xfrm>
              <a:custGeom>
                <a:avLst/>
                <a:gdLst>
                  <a:gd name="T0" fmla="*/ 0 w 193"/>
                  <a:gd name="T1" fmla="*/ 20 h 90"/>
                  <a:gd name="T2" fmla="*/ 12 w 193"/>
                  <a:gd name="T3" fmla="*/ 8 h 90"/>
                  <a:gd name="T4" fmla="*/ 25 w 193"/>
                  <a:gd name="T5" fmla="*/ 2 h 90"/>
                  <a:gd name="T6" fmla="*/ 54 w 193"/>
                  <a:gd name="T7" fmla="*/ 0 h 90"/>
                  <a:gd name="T8" fmla="*/ 65 w 193"/>
                  <a:gd name="T9" fmla="*/ 6 h 90"/>
                  <a:gd name="T10" fmla="*/ 77 w 193"/>
                  <a:gd name="T11" fmla="*/ 23 h 90"/>
                  <a:gd name="T12" fmla="*/ 76 w 193"/>
                  <a:gd name="T13" fmla="*/ 36 h 90"/>
                  <a:gd name="T14" fmla="*/ 69 w 193"/>
                  <a:gd name="T15" fmla="*/ 27 h 90"/>
                  <a:gd name="T16" fmla="*/ 64 w 193"/>
                  <a:gd name="T17" fmla="*/ 18 h 90"/>
                  <a:gd name="T18" fmla="*/ 52 w 193"/>
                  <a:gd name="T19" fmla="*/ 10 h 90"/>
                  <a:gd name="T20" fmla="*/ 36 w 193"/>
                  <a:gd name="T21" fmla="*/ 10 h 90"/>
                  <a:gd name="T22" fmla="*/ 24 w 193"/>
                  <a:gd name="T23" fmla="*/ 13 h 90"/>
                  <a:gd name="T24" fmla="*/ 11 w 193"/>
                  <a:gd name="T25" fmla="*/ 20 h 90"/>
                  <a:gd name="T26" fmla="*/ 1 w 193"/>
                  <a:gd name="T27" fmla="*/ 30 h 90"/>
                  <a:gd name="T28" fmla="*/ 0 w 193"/>
                  <a:gd name="T29" fmla="*/ 20 h 9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93" h="90">
                    <a:moveTo>
                      <a:pt x="0" y="51"/>
                    </a:moveTo>
                    <a:lnTo>
                      <a:pt x="30" y="21"/>
                    </a:lnTo>
                    <a:lnTo>
                      <a:pt x="63" y="4"/>
                    </a:lnTo>
                    <a:lnTo>
                      <a:pt x="135" y="0"/>
                    </a:lnTo>
                    <a:lnTo>
                      <a:pt x="163" y="15"/>
                    </a:lnTo>
                    <a:lnTo>
                      <a:pt x="193" y="57"/>
                    </a:lnTo>
                    <a:lnTo>
                      <a:pt x="190" y="90"/>
                    </a:lnTo>
                    <a:lnTo>
                      <a:pt x="174" y="68"/>
                    </a:lnTo>
                    <a:lnTo>
                      <a:pt x="160" y="46"/>
                    </a:lnTo>
                    <a:lnTo>
                      <a:pt x="130" y="24"/>
                    </a:lnTo>
                    <a:lnTo>
                      <a:pt x="91" y="24"/>
                    </a:lnTo>
                    <a:lnTo>
                      <a:pt x="61" y="32"/>
                    </a:lnTo>
                    <a:lnTo>
                      <a:pt x="27" y="51"/>
                    </a:lnTo>
                    <a:lnTo>
                      <a:pt x="3" y="74"/>
                    </a:lnTo>
                    <a:lnTo>
                      <a:pt x="0" y="5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7" name="Freeform 117">
                <a:extLst>
                  <a:ext uri="{FF2B5EF4-FFF2-40B4-BE49-F238E27FC236}">
                    <a16:creationId xmlns:a16="http://schemas.microsoft.com/office/drawing/2014/main" id="{85D2574D-D002-46AF-A3C3-58D41EC787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4" y="2049"/>
                <a:ext cx="18" cy="112"/>
              </a:xfrm>
              <a:custGeom>
                <a:avLst/>
                <a:gdLst>
                  <a:gd name="T0" fmla="*/ 9 w 46"/>
                  <a:gd name="T1" fmla="*/ 8 h 280"/>
                  <a:gd name="T2" fmla="*/ 9 w 46"/>
                  <a:gd name="T3" fmla="*/ 36 h 280"/>
                  <a:gd name="T4" fmla="*/ 7 w 46"/>
                  <a:gd name="T5" fmla="*/ 71 h 280"/>
                  <a:gd name="T6" fmla="*/ 0 w 46"/>
                  <a:gd name="T7" fmla="*/ 112 h 280"/>
                  <a:gd name="T8" fmla="*/ 12 w 46"/>
                  <a:gd name="T9" fmla="*/ 107 h 280"/>
                  <a:gd name="T10" fmla="*/ 16 w 46"/>
                  <a:gd name="T11" fmla="*/ 67 h 280"/>
                  <a:gd name="T12" fmla="*/ 18 w 46"/>
                  <a:gd name="T13" fmla="*/ 20 h 280"/>
                  <a:gd name="T14" fmla="*/ 17 w 46"/>
                  <a:gd name="T15" fmla="*/ 0 h 280"/>
                  <a:gd name="T16" fmla="*/ 9 w 46"/>
                  <a:gd name="T17" fmla="*/ 8 h 28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6" h="280">
                    <a:moveTo>
                      <a:pt x="23" y="21"/>
                    </a:moveTo>
                    <a:lnTo>
                      <a:pt x="23" y="91"/>
                    </a:lnTo>
                    <a:lnTo>
                      <a:pt x="19" y="178"/>
                    </a:lnTo>
                    <a:lnTo>
                      <a:pt x="0" y="280"/>
                    </a:lnTo>
                    <a:lnTo>
                      <a:pt x="30" y="267"/>
                    </a:lnTo>
                    <a:lnTo>
                      <a:pt x="40" y="168"/>
                    </a:lnTo>
                    <a:lnTo>
                      <a:pt x="46" y="50"/>
                    </a:lnTo>
                    <a:lnTo>
                      <a:pt x="43" y="0"/>
                    </a:lnTo>
                    <a:lnTo>
                      <a:pt x="23" y="2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8" name="Freeform 118">
                <a:extLst>
                  <a:ext uri="{FF2B5EF4-FFF2-40B4-BE49-F238E27FC236}">
                    <a16:creationId xmlns:a16="http://schemas.microsoft.com/office/drawing/2014/main" id="{DF9DE918-479C-47A3-8BA9-8C67A9E57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6" y="2023"/>
                <a:ext cx="63" cy="139"/>
              </a:xfrm>
              <a:custGeom>
                <a:avLst/>
                <a:gdLst>
                  <a:gd name="T0" fmla="*/ 39 w 157"/>
                  <a:gd name="T1" fmla="*/ 0 h 347"/>
                  <a:gd name="T2" fmla="*/ 39 w 157"/>
                  <a:gd name="T3" fmla="*/ 21 h 347"/>
                  <a:gd name="T4" fmla="*/ 0 w 157"/>
                  <a:gd name="T5" fmla="*/ 131 h 347"/>
                  <a:gd name="T6" fmla="*/ 10 w 157"/>
                  <a:gd name="T7" fmla="*/ 133 h 347"/>
                  <a:gd name="T8" fmla="*/ 13 w 157"/>
                  <a:gd name="T9" fmla="*/ 107 h 347"/>
                  <a:gd name="T10" fmla="*/ 23 w 157"/>
                  <a:gd name="T11" fmla="*/ 77 h 347"/>
                  <a:gd name="T12" fmla="*/ 37 w 157"/>
                  <a:gd name="T13" fmla="*/ 52 h 347"/>
                  <a:gd name="T14" fmla="*/ 47 w 157"/>
                  <a:gd name="T15" fmla="*/ 14 h 347"/>
                  <a:gd name="T16" fmla="*/ 40 w 157"/>
                  <a:gd name="T17" fmla="*/ 60 h 347"/>
                  <a:gd name="T18" fmla="*/ 37 w 157"/>
                  <a:gd name="T19" fmla="*/ 85 h 347"/>
                  <a:gd name="T20" fmla="*/ 34 w 157"/>
                  <a:gd name="T21" fmla="*/ 106 h 347"/>
                  <a:gd name="T22" fmla="*/ 35 w 157"/>
                  <a:gd name="T23" fmla="*/ 120 h 347"/>
                  <a:gd name="T24" fmla="*/ 42 w 157"/>
                  <a:gd name="T25" fmla="*/ 139 h 347"/>
                  <a:gd name="T26" fmla="*/ 54 w 157"/>
                  <a:gd name="T27" fmla="*/ 137 h 347"/>
                  <a:gd name="T28" fmla="*/ 57 w 157"/>
                  <a:gd name="T29" fmla="*/ 2 h 347"/>
                  <a:gd name="T30" fmla="*/ 39 w 157"/>
                  <a:gd name="T31" fmla="*/ 0 h 34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57" h="347">
                    <a:moveTo>
                      <a:pt x="97" y="0"/>
                    </a:moveTo>
                    <a:lnTo>
                      <a:pt x="97" y="52"/>
                    </a:lnTo>
                    <a:cubicBezTo>
                      <a:pt x="65" y="163"/>
                      <a:pt x="12" y="207"/>
                      <a:pt x="0" y="326"/>
                    </a:cubicBezTo>
                    <a:lnTo>
                      <a:pt x="25" y="331"/>
                    </a:lnTo>
                    <a:lnTo>
                      <a:pt x="33" y="267"/>
                    </a:lnTo>
                    <a:lnTo>
                      <a:pt x="57" y="193"/>
                    </a:lnTo>
                    <a:lnTo>
                      <a:pt x="91" y="131"/>
                    </a:lnTo>
                    <a:lnTo>
                      <a:pt x="118" y="35"/>
                    </a:lnTo>
                    <a:lnTo>
                      <a:pt x="99" y="151"/>
                    </a:lnTo>
                    <a:lnTo>
                      <a:pt x="91" y="212"/>
                    </a:lnTo>
                    <a:lnTo>
                      <a:pt x="85" y="265"/>
                    </a:lnTo>
                    <a:lnTo>
                      <a:pt x="88" y="299"/>
                    </a:lnTo>
                    <a:lnTo>
                      <a:pt x="105" y="347"/>
                    </a:lnTo>
                    <a:lnTo>
                      <a:pt x="135" y="341"/>
                    </a:lnTo>
                    <a:cubicBezTo>
                      <a:pt x="81" y="234"/>
                      <a:pt x="157" y="120"/>
                      <a:pt x="141" y="5"/>
                    </a:cubicBez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79" name="Freeform 119">
                <a:extLst>
                  <a:ext uri="{FF2B5EF4-FFF2-40B4-BE49-F238E27FC236}">
                    <a16:creationId xmlns:a16="http://schemas.microsoft.com/office/drawing/2014/main" id="{C6E1BEEA-B9F5-4086-BE77-6DD08E1697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1" y="1966"/>
                <a:ext cx="23" cy="100"/>
              </a:xfrm>
              <a:custGeom>
                <a:avLst/>
                <a:gdLst>
                  <a:gd name="T0" fmla="*/ 16 w 55"/>
                  <a:gd name="T1" fmla="*/ 1 h 252"/>
                  <a:gd name="T2" fmla="*/ 9 w 55"/>
                  <a:gd name="T3" fmla="*/ 35 h 252"/>
                  <a:gd name="T4" fmla="*/ 6 w 55"/>
                  <a:gd name="T5" fmla="*/ 57 h 252"/>
                  <a:gd name="T6" fmla="*/ 2 w 55"/>
                  <a:gd name="T7" fmla="*/ 83 h 252"/>
                  <a:gd name="T8" fmla="*/ 0 w 55"/>
                  <a:gd name="T9" fmla="*/ 100 h 252"/>
                  <a:gd name="T10" fmla="*/ 8 w 55"/>
                  <a:gd name="T11" fmla="*/ 98 h 252"/>
                  <a:gd name="T12" fmla="*/ 13 w 55"/>
                  <a:gd name="T13" fmla="*/ 54 h 252"/>
                  <a:gd name="T14" fmla="*/ 20 w 55"/>
                  <a:gd name="T15" fmla="*/ 15 h 252"/>
                  <a:gd name="T16" fmla="*/ 23 w 55"/>
                  <a:gd name="T17" fmla="*/ 0 h 252"/>
                  <a:gd name="T18" fmla="*/ 16 w 55"/>
                  <a:gd name="T19" fmla="*/ 1 h 2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5" h="252">
                    <a:moveTo>
                      <a:pt x="38" y="3"/>
                    </a:moveTo>
                    <a:lnTo>
                      <a:pt x="21" y="88"/>
                    </a:lnTo>
                    <a:lnTo>
                      <a:pt x="14" y="144"/>
                    </a:lnTo>
                    <a:lnTo>
                      <a:pt x="4" y="210"/>
                    </a:lnTo>
                    <a:lnTo>
                      <a:pt x="0" y="252"/>
                    </a:lnTo>
                    <a:lnTo>
                      <a:pt x="19" y="246"/>
                    </a:lnTo>
                    <a:lnTo>
                      <a:pt x="32" y="137"/>
                    </a:lnTo>
                    <a:lnTo>
                      <a:pt x="49" y="39"/>
                    </a:lnTo>
                    <a:lnTo>
                      <a:pt x="55" y="0"/>
                    </a:lnTo>
                    <a:lnTo>
                      <a:pt x="38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0" name="Freeform 120">
                <a:extLst>
                  <a:ext uri="{FF2B5EF4-FFF2-40B4-BE49-F238E27FC236}">
                    <a16:creationId xmlns:a16="http://schemas.microsoft.com/office/drawing/2014/main" id="{AE08C5E7-B420-4EDF-8BFC-15D8C8A67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4" y="1969"/>
                <a:ext cx="26" cy="105"/>
              </a:xfrm>
              <a:custGeom>
                <a:avLst/>
                <a:gdLst>
                  <a:gd name="T0" fmla="*/ 19 w 64"/>
                  <a:gd name="T1" fmla="*/ 0 h 262"/>
                  <a:gd name="T2" fmla="*/ 14 w 64"/>
                  <a:gd name="T3" fmla="*/ 10 h 262"/>
                  <a:gd name="T4" fmla="*/ 10 w 64"/>
                  <a:gd name="T5" fmla="*/ 33 h 262"/>
                  <a:gd name="T6" fmla="*/ 5 w 64"/>
                  <a:gd name="T7" fmla="*/ 63 h 262"/>
                  <a:gd name="T8" fmla="*/ 0 w 64"/>
                  <a:gd name="T9" fmla="*/ 105 h 262"/>
                  <a:gd name="T10" fmla="*/ 7 w 64"/>
                  <a:gd name="T11" fmla="*/ 101 h 262"/>
                  <a:gd name="T12" fmla="*/ 14 w 64"/>
                  <a:gd name="T13" fmla="*/ 72 h 262"/>
                  <a:gd name="T14" fmla="*/ 19 w 64"/>
                  <a:gd name="T15" fmla="*/ 30 h 262"/>
                  <a:gd name="T16" fmla="*/ 26 w 64"/>
                  <a:gd name="T17" fmla="*/ 0 h 262"/>
                  <a:gd name="T18" fmla="*/ 19 w 64"/>
                  <a:gd name="T19" fmla="*/ 0 h 26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4" h="262">
                    <a:moveTo>
                      <a:pt x="47" y="0"/>
                    </a:moveTo>
                    <a:lnTo>
                      <a:pt x="34" y="25"/>
                    </a:lnTo>
                    <a:lnTo>
                      <a:pt x="24" y="82"/>
                    </a:lnTo>
                    <a:lnTo>
                      <a:pt x="13" y="158"/>
                    </a:lnTo>
                    <a:lnTo>
                      <a:pt x="0" y="262"/>
                    </a:lnTo>
                    <a:lnTo>
                      <a:pt x="17" y="251"/>
                    </a:lnTo>
                    <a:lnTo>
                      <a:pt x="34" y="180"/>
                    </a:lnTo>
                    <a:lnTo>
                      <a:pt x="47" y="74"/>
                    </a:lnTo>
                    <a:lnTo>
                      <a:pt x="64" y="0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1" name="Freeform 121">
                <a:extLst>
                  <a:ext uri="{FF2B5EF4-FFF2-40B4-BE49-F238E27FC236}">
                    <a16:creationId xmlns:a16="http://schemas.microsoft.com/office/drawing/2014/main" id="{A8B23150-9403-400B-8D28-A8F312CF3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3" y="2062"/>
                <a:ext cx="35" cy="50"/>
              </a:xfrm>
              <a:custGeom>
                <a:avLst/>
                <a:gdLst>
                  <a:gd name="T0" fmla="*/ 6 w 87"/>
                  <a:gd name="T1" fmla="*/ 50 h 123"/>
                  <a:gd name="T2" fmla="*/ 1 w 87"/>
                  <a:gd name="T3" fmla="*/ 35 h 123"/>
                  <a:gd name="T4" fmla="*/ 0 w 87"/>
                  <a:gd name="T5" fmla="*/ 23 h 123"/>
                  <a:gd name="T6" fmla="*/ 1 w 87"/>
                  <a:gd name="T7" fmla="*/ 14 h 123"/>
                  <a:gd name="T8" fmla="*/ 21 w 87"/>
                  <a:gd name="T9" fmla="*/ 0 h 123"/>
                  <a:gd name="T10" fmla="*/ 29 w 87"/>
                  <a:gd name="T11" fmla="*/ 9 h 123"/>
                  <a:gd name="T12" fmla="*/ 34 w 87"/>
                  <a:gd name="T13" fmla="*/ 21 h 123"/>
                  <a:gd name="T14" fmla="*/ 35 w 87"/>
                  <a:gd name="T15" fmla="*/ 38 h 123"/>
                  <a:gd name="T16" fmla="*/ 25 w 87"/>
                  <a:gd name="T17" fmla="*/ 38 h 123"/>
                  <a:gd name="T18" fmla="*/ 23 w 87"/>
                  <a:gd name="T19" fmla="*/ 26 h 123"/>
                  <a:gd name="T20" fmla="*/ 20 w 87"/>
                  <a:gd name="T21" fmla="*/ 11 h 123"/>
                  <a:gd name="T22" fmla="*/ 8 w 87"/>
                  <a:gd name="T23" fmla="*/ 19 h 123"/>
                  <a:gd name="T24" fmla="*/ 8 w 87"/>
                  <a:gd name="T25" fmla="*/ 28 h 123"/>
                  <a:gd name="T26" fmla="*/ 13 w 87"/>
                  <a:gd name="T27" fmla="*/ 39 h 123"/>
                  <a:gd name="T28" fmla="*/ 18 w 87"/>
                  <a:gd name="T29" fmla="*/ 46 h 123"/>
                  <a:gd name="T30" fmla="*/ 6 w 87"/>
                  <a:gd name="T31" fmla="*/ 50 h 123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87" h="123">
                    <a:moveTo>
                      <a:pt x="16" y="123"/>
                    </a:moveTo>
                    <a:lnTo>
                      <a:pt x="2" y="87"/>
                    </a:lnTo>
                    <a:lnTo>
                      <a:pt x="0" y="57"/>
                    </a:lnTo>
                    <a:lnTo>
                      <a:pt x="2" y="34"/>
                    </a:lnTo>
                    <a:lnTo>
                      <a:pt x="51" y="0"/>
                    </a:lnTo>
                    <a:lnTo>
                      <a:pt x="72" y="23"/>
                    </a:lnTo>
                    <a:lnTo>
                      <a:pt x="85" y="51"/>
                    </a:lnTo>
                    <a:lnTo>
                      <a:pt x="87" y="93"/>
                    </a:lnTo>
                    <a:lnTo>
                      <a:pt x="62" y="93"/>
                    </a:lnTo>
                    <a:lnTo>
                      <a:pt x="57" y="63"/>
                    </a:lnTo>
                    <a:lnTo>
                      <a:pt x="49" y="27"/>
                    </a:lnTo>
                    <a:lnTo>
                      <a:pt x="21" y="46"/>
                    </a:lnTo>
                    <a:lnTo>
                      <a:pt x="21" y="70"/>
                    </a:lnTo>
                    <a:lnTo>
                      <a:pt x="32" y="96"/>
                    </a:lnTo>
                    <a:lnTo>
                      <a:pt x="44" y="112"/>
                    </a:lnTo>
                    <a:lnTo>
                      <a:pt x="16" y="1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2" name="Freeform 122">
                <a:extLst>
                  <a:ext uri="{FF2B5EF4-FFF2-40B4-BE49-F238E27FC236}">
                    <a16:creationId xmlns:a16="http://schemas.microsoft.com/office/drawing/2014/main" id="{9AE36CE7-B69D-4ED3-9A88-7EAC0ACB1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38" y="2005"/>
                <a:ext cx="50" cy="107"/>
              </a:xfrm>
              <a:custGeom>
                <a:avLst/>
                <a:gdLst>
                  <a:gd name="T0" fmla="*/ 0 w 125"/>
                  <a:gd name="T1" fmla="*/ 3 h 267"/>
                  <a:gd name="T2" fmla="*/ 14 w 125"/>
                  <a:gd name="T3" fmla="*/ 36 h 267"/>
                  <a:gd name="T4" fmla="*/ 32 w 125"/>
                  <a:gd name="T5" fmla="*/ 85 h 267"/>
                  <a:gd name="T6" fmla="*/ 44 w 125"/>
                  <a:gd name="T7" fmla="*/ 107 h 267"/>
                  <a:gd name="T8" fmla="*/ 50 w 125"/>
                  <a:gd name="T9" fmla="*/ 103 h 267"/>
                  <a:gd name="T10" fmla="*/ 44 w 125"/>
                  <a:gd name="T11" fmla="*/ 84 h 267"/>
                  <a:gd name="T12" fmla="*/ 30 w 125"/>
                  <a:gd name="T13" fmla="*/ 52 h 267"/>
                  <a:gd name="T14" fmla="*/ 13 w 125"/>
                  <a:gd name="T15" fmla="*/ 14 h 267"/>
                  <a:gd name="T16" fmla="*/ 5 w 125"/>
                  <a:gd name="T17" fmla="*/ 0 h 267"/>
                  <a:gd name="T18" fmla="*/ 0 w 125"/>
                  <a:gd name="T19" fmla="*/ 3 h 26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5" h="267">
                    <a:moveTo>
                      <a:pt x="0" y="8"/>
                    </a:moveTo>
                    <a:lnTo>
                      <a:pt x="34" y="91"/>
                    </a:lnTo>
                    <a:lnTo>
                      <a:pt x="81" y="212"/>
                    </a:lnTo>
                    <a:lnTo>
                      <a:pt x="110" y="267"/>
                    </a:lnTo>
                    <a:lnTo>
                      <a:pt x="125" y="256"/>
                    </a:lnTo>
                    <a:lnTo>
                      <a:pt x="110" y="210"/>
                    </a:lnTo>
                    <a:lnTo>
                      <a:pt x="74" y="131"/>
                    </a:lnTo>
                    <a:lnTo>
                      <a:pt x="33" y="35"/>
                    </a:lnTo>
                    <a:lnTo>
                      <a:pt x="1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3" name="Freeform 123">
                <a:extLst>
                  <a:ext uri="{FF2B5EF4-FFF2-40B4-BE49-F238E27FC236}">
                    <a16:creationId xmlns:a16="http://schemas.microsoft.com/office/drawing/2014/main" id="{FD9B85ED-0A6B-4B3E-8E18-8E28359DC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0" y="2066"/>
                <a:ext cx="24" cy="34"/>
              </a:xfrm>
              <a:custGeom>
                <a:avLst/>
                <a:gdLst>
                  <a:gd name="T0" fmla="*/ 1 w 58"/>
                  <a:gd name="T1" fmla="*/ 4 h 85"/>
                  <a:gd name="T2" fmla="*/ 6 w 58"/>
                  <a:gd name="T3" fmla="*/ 1 h 85"/>
                  <a:gd name="T4" fmla="*/ 17 w 58"/>
                  <a:gd name="T5" fmla="*/ 0 h 85"/>
                  <a:gd name="T6" fmla="*/ 24 w 58"/>
                  <a:gd name="T7" fmla="*/ 4 h 85"/>
                  <a:gd name="T8" fmla="*/ 22 w 58"/>
                  <a:gd name="T9" fmla="*/ 14 h 85"/>
                  <a:gd name="T10" fmla="*/ 12 w 58"/>
                  <a:gd name="T11" fmla="*/ 27 h 85"/>
                  <a:gd name="T12" fmla="*/ 1 w 58"/>
                  <a:gd name="T13" fmla="*/ 34 h 85"/>
                  <a:gd name="T14" fmla="*/ 0 w 58"/>
                  <a:gd name="T15" fmla="*/ 27 h 85"/>
                  <a:gd name="T16" fmla="*/ 8 w 58"/>
                  <a:gd name="T17" fmla="*/ 21 h 85"/>
                  <a:gd name="T18" fmla="*/ 12 w 58"/>
                  <a:gd name="T19" fmla="*/ 8 h 85"/>
                  <a:gd name="T20" fmla="*/ 6 w 58"/>
                  <a:gd name="T21" fmla="*/ 11 h 85"/>
                  <a:gd name="T22" fmla="*/ 1 w 58"/>
                  <a:gd name="T23" fmla="*/ 11 h 85"/>
                  <a:gd name="T24" fmla="*/ 1 w 58"/>
                  <a:gd name="T25" fmla="*/ 4 h 8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8" h="85">
                    <a:moveTo>
                      <a:pt x="2" y="10"/>
                    </a:moveTo>
                    <a:lnTo>
                      <a:pt x="15" y="2"/>
                    </a:lnTo>
                    <a:lnTo>
                      <a:pt x="42" y="0"/>
                    </a:lnTo>
                    <a:lnTo>
                      <a:pt x="58" y="10"/>
                    </a:lnTo>
                    <a:lnTo>
                      <a:pt x="52" y="35"/>
                    </a:lnTo>
                    <a:lnTo>
                      <a:pt x="30" y="68"/>
                    </a:lnTo>
                    <a:lnTo>
                      <a:pt x="2" y="85"/>
                    </a:lnTo>
                    <a:lnTo>
                      <a:pt x="0" y="68"/>
                    </a:lnTo>
                    <a:lnTo>
                      <a:pt x="19" y="52"/>
                    </a:lnTo>
                    <a:lnTo>
                      <a:pt x="30" y="19"/>
                    </a:lnTo>
                    <a:lnTo>
                      <a:pt x="15" y="27"/>
                    </a:lnTo>
                    <a:lnTo>
                      <a:pt x="2" y="27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4" name="Freeform 124">
                <a:extLst>
                  <a:ext uri="{FF2B5EF4-FFF2-40B4-BE49-F238E27FC236}">
                    <a16:creationId xmlns:a16="http://schemas.microsoft.com/office/drawing/2014/main" id="{E6565453-1390-4876-9FFC-89EA4A521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7" y="2104"/>
                <a:ext cx="83" cy="60"/>
              </a:xfrm>
              <a:custGeom>
                <a:avLst/>
                <a:gdLst>
                  <a:gd name="T0" fmla="*/ 0 w 207"/>
                  <a:gd name="T1" fmla="*/ 60 h 151"/>
                  <a:gd name="T2" fmla="*/ 1 w 207"/>
                  <a:gd name="T3" fmla="*/ 47 h 151"/>
                  <a:gd name="T4" fmla="*/ 12 w 207"/>
                  <a:gd name="T5" fmla="*/ 27 h 151"/>
                  <a:gd name="T6" fmla="*/ 18 w 207"/>
                  <a:gd name="T7" fmla="*/ 16 h 151"/>
                  <a:gd name="T8" fmla="*/ 33 w 207"/>
                  <a:gd name="T9" fmla="*/ 15 h 151"/>
                  <a:gd name="T10" fmla="*/ 49 w 207"/>
                  <a:gd name="T11" fmla="*/ 8 h 151"/>
                  <a:gd name="T12" fmla="*/ 61 w 207"/>
                  <a:gd name="T13" fmla="*/ 2 h 151"/>
                  <a:gd name="T14" fmla="*/ 69 w 207"/>
                  <a:gd name="T15" fmla="*/ 0 h 151"/>
                  <a:gd name="T16" fmla="*/ 69 w 207"/>
                  <a:gd name="T17" fmla="*/ 9 h 151"/>
                  <a:gd name="T18" fmla="*/ 61 w 207"/>
                  <a:gd name="T19" fmla="*/ 20 h 151"/>
                  <a:gd name="T20" fmla="*/ 71 w 207"/>
                  <a:gd name="T21" fmla="*/ 26 h 151"/>
                  <a:gd name="T22" fmla="*/ 83 w 207"/>
                  <a:gd name="T23" fmla="*/ 35 h 151"/>
                  <a:gd name="T24" fmla="*/ 83 w 207"/>
                  <a:gd name="T25" fmla="*/ 40 h 151"/>
                  <a:gd name="T26" fmla="*/ 69 w 207"/>
                  <a:gd name="T27" fmla="*/ 34 h 151"/>
                  <a:gd name="T28" fmla="*/ 55 w 207"/>
                  <a:gd name="T29" fmla="*/ 27 h 151"/>
                  <a:gd name="T30" fmla="*/ 47 w 207"/>
                  <a:gd name="T31" fmla="*/ 25 h 151"/>
                  <a:gd name="T32" fmla="*/ 45 w 207"/>
                  <a:gd name="T33" fmla="*/ 18 h 151"/>
                  <a:gd name="T34" fmla="*/ 53 w 207"/>
                  <a:gd name="T35" fmla="*/ 16 h 151"/>
                  <a:gd name="T36" fmla="*/ 57 w 207"/>
                  <a:gd name="T37" fmla="*/ 8 h 151"/>
                  <a:gd name="T38" fmla="*/ 42 w 207"/>
                  <a:gd name="T39" fmla="*/ 16 h 151"/>
                  <a:gd name="T40" fmla="*/ 27 w 207"/>
                  <a:gd name="T41" fmla="*/ 25 h 151"/>
                  <a:gd name="T42" fmla="*/ 22 w 207"/>
                  <a:gd name="T43" fmla="*/ 34 h 151"/>
                  <a:gd name="T44" fmla="*/ 13 w 207"/>
                  <a:gd name="T45" fmla="*/ 43 h 151"/>
                  <a:gd name="T46" fmla="*/ 8 w 207"/>
                  <a:gd name="T47" fmla="*/ 54 h 151"/>
                  <a:gd name="T48" fmla="*/ 0 w 207"/>
                  <a:gd name="T49" fmla="*/ 60 h 15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07" h="151">
                    <a:moveTo>
                      <a:pt x="0" y="151"/>
                    </a:moveTo>
                    <a:lnTo>
                      <a:pt x="3" y="118"/>
                    </a:lnTo>
                    <a:lnTo>
                      <a:pt x="31" y="68"/>
                    </a:lnTo>
                    <a:lnTo>
                      <a:pt x="46" y="40"/>
                    </a:lnTo>
                    <a:lnTo>
                      <a:pt x="83" y="38"/>
                    </a:lnTo>
                    <a:lnTo>
                      <a:pt x="121" y="19"/>
                    </a:lnTo>
                    <a:lnTo>
                      <a:pt x="152" y="5"/>
                    </a:lnTo>
                    <a:lnTo>
                      <a:pt x="173" y="0"/>
                    </a:lnTo>
                    <a:lnTo>
                      <a:pt x="173" y="23"/>
                    </a:lnTo>
                    <a:lnTo>
                      <a:pt x="152" y="50"/>
                    </a:lnTo>
                    <a:lnTo>
                      <a:pt x="176" y="65"/>
                    </a:lnTo>
                    <a:lnTo>
                      <a:pt x="207" y="87"/>
                    </a:lnTo>
                    <a:lnTo>
                      <a:pt x="207" y="101"/>
                    </a:lnTo>
                    <a:lnTo>
                      <a:pt x="173" y="85"/>
                    </a:lnTo>
                    <a:lnTo>
                      <a:pt x="137" y="68"/>
                    </a:lnTo>
                    <a:lnTo>
                      <a:pt x="118" y="63"/>
                    </a:lnTo>
                    <a:lnTo>
                      <a:pt x="113" y="46"/>
                    </a:lnTo>
                    <a:lnTo>
                      <a:pt x="131" y="40"/>
                    </a:lnTo>
                    <a:lnTo>
                      <a:pt x="141" y="21"/>
                    </a:lnTo>
                    <a:lnTo>
                      <a:pt x="105" y="40"/>
                    </a:lnTo>
                    <a:lnTo>
                      <a:pt x="67" y="63"/>
                    </a:lnTo>
                    <a:lnTo>
                      <a:pt x="56" y="85"/>
                    </a:lnTo>
                    <a:lnTo>
                      <a:pt x="33" y="107"/>
                    </a:lnTo>
                    <a:lnTo>
                      <a:pt x="20" y="137"/>
                    </a:lnTo>
                    <a:lnTo>
                      <a:pt x="0" y="15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5" name="Freeform 125">
                <a:extLst>
                  <a:ext uri="{FF2B5EF4-FFF2-40B4-BE49-F238E27FC236}">
                    <a16:creationId xmlns:a16="http://schemas.microsoft.com/office/drawing/2014/main" id="{84E53F38-BC46-43C7-98F8-857F7E786C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" y="2096"/>
                <a:ext cx="19" cy="95"/>
              </a:xfrm>
              <a:custGeom>
                <a:avLst/>
                <a:gdLst>
                  <a:gd name="T0" fmla="*/ 12 w 46"/>
                  <a:gd name="T1" fmla="*/ 0 h 237"/>
                  <a:gd name="T2" fmla="*/ 8 w 46"/>
                  <a:gd name="T3" fmla="*/ 20 h 237"/>
                  <a:gd name="T4" fmla="*/ 5 w 46"/>
                  <a:gd name="T5" fmla="*/ 51 h 237"/>
                  <a:gd name="T6" fmla="*/ 0 w 46"/>
                  <a:gd name="T7" fmla="*/ 81 h 237"/>
                  <a:gd name="T8" fmla="*/ 1 w 46"/>
                  <a:gd name="T9" fmla="*/ 95 h 237"/>
                  <a:gd name="T10" fmla="*/ 8 w 46"/>
                  <a:gd name="T11" fmla="*/ 90 h 237"/>
                  <a:gd name="T12" fmla="*/ 12 w 46"/>
                  <a:gd name="T13" fmla="*/ 52 h 237"/>
                  <a:gd name="T14" fmla="*/ 16 w 46"/>
                  <a:gd name="T15" fmla="*/ 20 h 237"/>
                  <a:gd name="T16" fmla="*/ 19 w 46"/>
                  <a:gd name="T17" fmla="*/ 4 h 237"/>
                  <a:gd name="T18" fmla="*/ 12 w 46"/>
                  <a:gd name="T19" fmla="*/ 0 h 23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237">
                    <a:moveTo>
                      <a:pt x="30" y="0"/>
                    </a:moveTo>
                    <a:lnTo>
                      <a:pt x="19" y="49"/>
                    </a:lnTo>
                    <a:lnTo>
                      <a:pt x="13" y="127"/>
                    </a:lnTo>
                    <a:lnTo>
                      <a:pt x="0" y="201"/>
                    </a:lnTo>
                    <a:lnTo>
                      <a:pt x="2" y="237"/>
                    </a:lnTo>
                    <a:lnTo>
                      <a:pt x="19" y="225"/>
                    </a:lnTo>
                    <a:lnTo>
                      <a:pt x="30" y="129"/>
                    </a:lnTo>
                    <a:lnTo>
                      <a:pt x="38" y="49"/>
                    </a:lnTo>
                    <a:lnTo>
                      <a:pt x="46" y="10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6" name="Freeform 126">
                <a:extLst>
                  <a:ext uri="{FF2B5EF4-FFF2-40B4-BE49-F238E27FC236}">
                    <a16:creationId xmlns:a16="http://schemas.microsoft.com/office/drawing/2014/main" id="{F552E60E-2C1F-49B2-A340-48EAE51CF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6" y="2005"/>
                <a:ext cx="52" cy="107"/>
              </a:xfrm>
              <a:custGeom>
                <a:avLst/>
                <a:gdLst>
                  <a:gd name="T0" fmla="*/ 7 w 132"/>
                  <a:gd name="T1" fmla="*/ 0 h 265"/>
                  <a:gd name="T2" fmla="*/ 13 w 132"/>
                  <a:gd name="T3" fmla="*/ 20 h 265"/>
                  <a:gd name="T4" fmla="*/ 19 w 132"/>
                  <a:gd name="T5" fmla="*/ 36 h 265"/>
                  <a:gd name="T6" fmla="*/ 44 w 132"/>
                  <a:gd name="T7" fmla="*/ 87 h 265"/>
                  <a:gd name="T8" fmla="*/ 52 w 132"/>
                  <a:gd name="T9" fmla="*/ 106 h 265"/>
                  <a:gd name="T10" fmla="*/ 43 w 132"/>
                  <a:gd name="T11" fmla="*/ 107 h 265"/>
                  <a:gd name="T12" fmla="*/ 32 w 132"/>
                  <a:gd name="T13" fmla="*/ 83 h 265"/>
                  <a:gd name="T14" fmla="*/ 14 w 132"/>
                  <a:gd name="T15" fmla="*/ 45 h 265"/>
                  <a:gd name="T16" fmla="*/ 6 w 132"/>
                  <a:gd name="T17" fmla="*/ 21 h 265"/>
                  <a:gd name="T18" fmla="*/ 0 w 132"/>
                  <a:gd name="T19" fmla="*/ 1 h 265"/>
                  <a:gd name="T20" fmla="*/ 7 w 132"/>
                  <a:gd name="T21" fmla="*/ 0 h 26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32" h="265">
                    <a:moveTo>
                      <a:pt x="19" y="0"/>
                    </a:moveTo>
                    <a:lnTo>
                      <a:pt x="32" y="50"/>
                    </a:lnTo>
                    <a:lnTo>
                      <a:pt x="49" y="88"/>
                    </a:lnTo>
                    <a:lnTo>
                      <a:pt x="111" y="216"/>
                    </a:lnTo>
                    <a:lnTo>
                      <a:pt x="132" y="262"/>
                    </a:lnTo>
                    <a:lnTo>
                      <a:pt x="110" y="265"/>
                    </a:lnTo>
                    <a:lnTo>
                      <a:pt x="80" y="206"/>
                    </a:lnTo>
                    <a:lnTo>
                      <a:pt x="35" y="112"/>
                    </a:lnTo>
                    <a:lnTo>
                      <a:pt x="15" y="52"/>
                    </a:lnTo>
                    <a:lnTo>
                      <a:pt x="0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7" name="Freeform 127">
                <a:extLst>
                  <a:ext uri="{FF2B5EF4-FFF2-40B4-BE49-F238E27FC236}">
                    <a16:creationId xmlns:a16="http://schemas.microsoft.com/office/drawing/2014/main" id="{53D709EB-CCCC-479E-8776-233677A907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2" y="2143"/>
                <a:ext cx="68" cy="20"/>
              </a:xfrm>
              <a:custGeom>
                <a:avLst/>
                <a:gdLst>
                  <a:gd name="T0" fmla="*/ 0 w 171"/>
                  <a:gd name="T1" fmla="*/ 12 h 50"/>
                  <a:gd name="T2" fmla="*/ 15 w 171"/>
                  <a:gd name="T3" fmla="*/ 6 h 50"/>
                  <a:gd name="T4" fmla="*/ 37 w 171"/>
                  <a:gd name="T5" fmla="*/ 0 h 50"/>
                  <a:gd name="T6" fmla="*/ 60 w 171"/>
                  <a:gd name="T7" fmla="*/ 0 h 50"/>
                  <a:gd name="T8" fmla="*/ 68 w 171"/>
                  <a:gd name="T9" fmla="*/ 6 h 50"/>
                  <a:gd name="T10" fmla="*/ 64 w 171"/>
                  <a:gd name="T11" fmla="*/ 17 h 50"/>
                  <a:gd name="T12" fmla="*/ 38 w 171"/>
                  <a:gd name="T13" fmla="*/ 17 h 50"/>
                  <a:gd name="T14" fmla="*/ 15 w 171"/>
                  <a:gd name="T15" fmla="*/ 19 h 50"/>
                  <a:gd name="T16" fmla="*/ 0 w 171"/>
                  <a:gd name="T17" fmla="*/ 20 h 50"/>
                  <a:gd name="T18" fmla="*/ 0 w 171"/>
                  <a:gd name="T19" fmla="*/ 12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71" h="50">
                    <a:moveTo>
                      <a:pt x="0" y="31"/>
                    </a:moveTo>
                    <a:lnTo>
                      <a:pt x="38" y="15"/>
                    </a:lnTo>
                    <a:lnTo>
                      <a:pt x="94" y="0"/>
                    </a:lnTo>
                    <a:lnTo>
                      <a:pt x="150" y="0"/>
                    </a:lnTo>
                    <a:lnTo>
                      <a:pt x="171" y="16"/>
                    </a:lnTo>
                    <a:lnTo>
                      <a:pt x="160" y="42"/>
                    </a:lnTo>
                    <a:lnTo>
                      <a:pt x="95" y="42"/>
                    </a:lnTo>
                    <a:lnTo>
                      <a:pt x="38" y="48"/>
                    </a:lnTo>
                    <a:lnTo>
                      <a:pt x="0" y="50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8" name="Freeform 128">
                <a:extLst>
                  <a:ext uri="{FF2B5EF4-FFF2-40B4-BE49-F238E27FC236}">
                    <a16:creationId xmlns:a16="http://schemas.microsoft.com/office/drawing/2014/main" id="{E3C85F71-86C7-4E14-BE5C-AC2AF026E5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1" y="2111"/>
                <a:ext cx="12" cy="71"/>
              </a:xfrm>
              <a:custGeom>
                <a:avLst/>
                <a:gdLst>
                  <a:gd name="T0" fmla="*/ 12 w 30"/>
                  <a:gd name="T1" fmla="*/ 0 h 178"/>
                  <a:gd name="T2" fmla="*/ 11 w 30"/>
                  <a:gd name="T3" fmla="*/ 34 h 178"/>
                  <a:gd name="T4" fmla="*/ 8 w 30"/>
                  <a:gd name="T5" fmla="*/ 55 h 178"/>
                  <a:gd name="T6" fmla="*/ 6 w 30"/>
                  <a:gd name="T7" fmla="*/ 71 h 178"/>
                  <a:gd name="T8" fmla="*/ 0 w 30"/>
                  <a:gd name="T9" fmla="*/ 67 h 178"/>
                  <a:gd name="T10" fmla="*/ 3 w 30"/>
                  <a:gd name="T11" fmla="*/ 39 h 178"/>
                  <a:gd name="T12" fmla="*/ 4 w 30"/>
                  <a:gd name="T13" fmla="*/ 8 h 178"/>
                  <a:gd name="T14" fmla="*/ 12 w 30"/>
                  <a:gd name="T15" fmla="*/ 0 h 17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0" h="178">
                    <a:moveTo>
                      <a:pt x="30" y="0"/>
                    </a:moveTo>
                    <a:lnTo>
                      <a:pt x="27" y="85"/>
                    </a:lnTo>
                    <a:lnTo>
                      <a:pt x="19" y="139"/>
                    </a:lnTo>
                    <a:lnTo>
                      <a:pt x="16" y="178"/>
                    </a:lnTo>
                    <a:lnTo>
                      <a:pt x="0" y="167"/>
                    </a:lnTo>
                    <a:lnTo>
                      <a:pt x="8" y="97"/>
                    </a:lnTo>
                    <a:lnTo>
                      <a:pt x="10" y="19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89" name="Freeform 129">
                <a:extLst>
                  <a:ext uri="{FF2B5EF4-FFF2-40B4-BE49-F238E27FC236}">
                    <a16:creationId xmlns:a16="http://schemas.microsoft.com/office/drawing/2014/main" id="{F0418C54-6754-4C18-90CD-06E1DEB8B4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00" y="2151"/>
                <a:ext cx="32" cy="49"/>
              </a:xfrm>
              <a:custGeom>
                <a:avLst/>
                <a:gdLst>
                  <a:gd name="T0" fmla="*/ 0 w 81"/>
                  <a:gd name="T1" fmla="*/ 4 h 121"/>
                  <a:gd name="T2" fmla="*/ 16 w 81"/>
                  <a:gd name="T3" fmla="*/ 38 h 121"/>
                  <a:gd name="T4" fmla="*/ 30 w 81"/>
                  <a:gd name="T5" fmla="*/ 49 h 121"/>
                  <a:gd name="T6" fmla="*/ 32 w 81"/>
                  <a:gd name="T7" fmla="*/ 42 h 121"/>
                  <a:gd name="T8" fmla="*/ 29 w 81"/>
                  <a:gd name="T9" fmla="*/ 33 h 121"/>
                  <a:gd name="T10" fmla="*/ 26 w 81"/>
                  <a:gd name="T11" fmla="*/ 19 h 121"/>
                  <a:gd name="T12" fmla="*/ 20 w 81"/>
                  <a:gd name="T13" fmla="*/ 1 h 121"/>
                  <a:gd name="T14" fmla="*/ 13 w 81"/>
                  <a:gd name="T15" fmla="*/ 0 h 121"/>
                  <a:gd name="T16" fmla="*/ 18 w 81"/>
                  <a:gd name="T17" fmla="*/ 17 h 121"/>
                  <a:gd name="T18" fmla="*/ 23 w 81"/>
                  <a:gd name="T19" fmla="*/ 32 h 121"/>
                  <a:gd name="T20" fmla="*/ 17 w 81"/>
                  <a:gd name="T21" fmla="*/ 28 h 121"/>
                  <a:gd name="T22" fmla="*/ 6 w 81"/>
                  <a:gd name="T23" fmla="*/ 2 h 121"/>
                  <a:gd name="T24" fmla="*/ 0 w 81"/>
                  <a:gd name="T25" fmla="*/ 4 h 12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1" h="121">
                    <a:moveTo>
                      <a:pt x="0" y="10"/>
                    </a:moveTo>
                    <a:lnTo>
                      <a:pt x="40" y="93"/>
                    </a:lnTo>
                    <a:lnTo>
                      <a:pt x="76" y="121"/>
                    </a:lnTo>
                    <a:lnTo>
                      <a:pt x="81" y="104"/>
                    </a:lnTo>
                    <a:lnTo>
                      <a:pt x="74" y="82"/>
                    </a:lnTo>
                    <a:lnTo>
                      <a:pt x="65" y="46"/>
                    </a:lnTo>
                    <a:lnTo>
                      <a:pt x="51" y="2"/>
                    </a:lnTo>
                    <a:lnTo>
                      <a:pt x="32" y="0"/>
                    </a:lnTo>
                    <a:lnTo>
                      <a:pt x="45" y="43"/>
                    </a:lnTo>
                    <a:lnTo>
                      <a:pt x="57" y="80"/>
                    </a:lnTo>
                    <a:lnTo>
                      <a:pt x="43" y="70"/>
                    </a:lnTo>
                    <a:lnTo>
                      <a:pt x="15" y="5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0" name="Freeform 130">
                <a:extLst>
                  <a:ext uri="{FF2B5EF4-FFF2-40B4-BE49-F238E27FC236}">
                    <a16:creationId xmlns:a16="http://schemas.microsoft.com/office/drawing/2014/main" id="{040924A9-EEE6-4AA0-904A-46358CBC00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6" y="2186"/>
                <a:ext cx="12" cy="23"/>
              </a:xfrm>
              <a:custGeom>
                <a:avLst/>
                <a:gdLst>
                  <a:gd name="T0" fmla="*/ 1 w 30"/>
                  <a:gd name="T1" fmla="*/ 21 h 56"/>
                  <a:gd name="T2" fmla="*/ 6 w 30"/>
                  <a:gd name="T3" fmla="*/ 23 h 56"/>
                  <a:gd name="T4" fmla="*/ 10 w 30"/>
                  <a:gd name="T5" fmla="*/ 16 h 56"/>
                  <a:gd name="T6" fmla="*/ 12 w 30"/>
                  <a:gd name="T7" fmla="*/ 7 h 56"/>
                  <a:gd name="T8" fmla="*/ 11 w 30"/>
                  <a:gd name="T9" fmla="*/ 0 h 56"/>
                  <a:gd name="T10" fmla="*/ 3 w 30"/>
                  <a:gd name="T11" fmla="*/ 5 h 56"/>
                  <a:gd name="T12" fmla="*/ 0 w 30"/>
                  <a:gd name="T13" fmla="*/ 14 h 56"/>
                  <a:gd name="T14" fmla="*/ 1 w 30"/>
                  <a:gd name="T15" fmla="*/ 21 h 5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0" h="56">
                    <a:moveTo>
                      <a:pt x="2" y="50"/>
                    </a:moveTo>
                    <a:lnTo>
                      <a:pt x="16" y="56"/>
                    </a:lnTo>
                    <a:lnTo>
                      <a:pt x="25" y="39"/>
                    </a:lnTo>
                    <a:lnTo>
                      <a:pt x="30" y="16"/>
                    </a:lnTo>
                    <a:lnTo>
                      <a:pt x="28" y="0"/>
                    </a:lnTo>
                    <a:lnTo>
                      <a:pt x="8" y="11"/>
                    </a:lnTo>
                    <a:lnTo>
                      <a:pt x="0" y="33"/>
                    </a:lnTo>
                    <a:lnTo>
                      <a:pt x="2" y="5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1" name="Freeform 131">
                <a:extLst>
                  <a:ext uri="{FF2B5EF4-FFF2-40B4-BE49-F238E27FC236}">
                    <a16:creationId xmlns:a16="http://schemas.microsoft.com/office/drawing/2014/main" id="{0DD0B097-0E03-48FB-AC69-C67B45A11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6" y="2234"/>
                <a:ext cx="232" cy="49"/>
              </a:xfrm>
              <a:custGeom>
                <a:avLst/>
                <a:gdLst>
                  <a:gd name="T0" fmla="*/ 1 w 582"/>
                  <a:gd name="T1" fmla="*/ 5 h 121"/>
                  <a:gd name="T2" fmla="*/ 32 w 582"/>
                  <a:gd name="T3" fmla="*/ 0 h 121"/>
                  <a:gd name="T4" fmla="*/ 57 w 582"/>
                  <a:gd name="T5" fmla="*/ 0 h 121"/>
                  <a:gd name="T6" fmla="*/ 104 w 582"/>
                  <a:gd name="T7" fmla="*/ 11 h 121"/>
                  <a:gd name="T8" fmla="*/ 145 w 582"/>
                  <a:gd name="T9" fmla="*/ 21 h 121"/>
                  <a:gd name="T10" fmla="*/ 178 w 582"/>
                  <a:gd name="T11" fmla="*/ 30 h 121"/>
                  <a:gd name="T12" fmla="*/ 193 w 582"/>
                  <a:gd name="T13" fmla="*/ 32 h 121"/>
                  <a:gd name="T14" fmla="*/ 213 w 582"/>
                  <a:gd name="T15" fmla="*/ 28 h 121"/>
                  <a:gd name="T16" fmla="*/ 228 w 582"/>
                  <a:gd name="T17" fmla="*/ 26 h 121"/>
                  <a:gd name="T18" fmla="*/ 232 w 582"/>
                  <a:gd name="T19" fmla="*/ 33 h 121"/>
                  <a:gd name="T20" fmla="*/ 223 w 582"/>
                  <a:gd name="T21" fmla="*/ 43 h 121"/>
                  <a:gd name="T22" fmla="*/ 208 w 582"/>
                  <a:gd name="T23" fmla="*/ 49 h 121"/>
                  <a:gd name="T24" fmla="*/ 39 w 582"/>
                  <a:gd name="T25" fmla="*/ 11 h 121"/>
                  <a:gd name="T26" fmla="*/ 26 w 582"/>
                  <a:gd name="T27" fmla="*/ 14 h 121"/>
                  <a:gd name="T28" fmla="*/ 11 w 582"/>
                  <a:gd name="T29" fmla="*/ 17 h 121"/>
                  <a:gd name="T30" fmla="*/ 0 w 582"/>
                  <a:gd name="T31" fmla="*/ 15 h 121"/>
                  <a:gd name="T32" fmla="*/ 1 w 582"/>
                  <a:gd name="T33" fmla="*/ 5 h 12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82" h="121">
                    <a:moveTo>
                      <a:pt x="3" y="13"/>
                    </a:moveTo>
                    <a:lnTo>
                      <a:pt x="80" y="0"/>
                    </a:lnTo>
                    <a:lnTo>
                      <a:pt x="143" y="1"/>
                    </a:lnTo>
                    <a:lnTo>
                      <a:pt x="261" y="28"/>
                    </a:lnTo>
                    <a:lnTo>
                      <a:pt x="364" y="51"/>
                    </a:lnTo>
                    <a:lnTo>
                      <a:pt x="447" y="74"/>
                    </a:lnTo>
                    <a:lnTo>
                      <a:pt x="485" y="79"/>
                    </a:lnTo>
                    <a:lnTo>
                      <a:pt x="535" y="68"/>
                    </a:lnTo>
                    <a:lnTo>
                      <a:pt x="571" y="64"/>
                    </a:lnTo>
                    <a:lnTo>
                      <a:pt x="582" y="81"/>
                    </a:lnTo>
                    <a:lnTo>
                      <a:pt x="560" y="105"/>
                    </a:lnTo>
                    <a:lnTo>
                      <a:pt x="522" y="121"/>
                    </a:lnTo>
                    <a:cubicBezTo>
                      <a:pt x="376" y="116"/>
                      <a:pt x="241" y="52"/>
                      <a:pt x="99" y="28"/>
                    </a:cubicBezTo>
                    <a:lnTo>
                      <a:pt x="65" y="34"/>
                    </a:lnTo>
                    <a:lnTo>
                      <a:pt x="27" y="43"/>
                    </a:lnTo>
                    <a:lnTo>
                      <a:pt x="0" y="37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2" name="Freeform 132">
                <a:extLst>
                  <a:ext uri="{FF2B5EF4-FFF2-40B4-BE49-F238E27FC236}">
                    <a16:creationId xmlns:a16="http://schemas.microsoft.com/office/drawing/2014/main" id="{C375B77F-4B9C-474A-8225-2A36D023CB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4" y="2168"/>
                <a:ext cx="117" cy="78"/>
              </a:xfrm>
              <a:custGeom>
                <a:avLst/>
                <a:gdLst>
                  <a:gd name="T0" fmla="*/ 106 w 291"/>
                  <a:gd name="T1" fmla="*/ 0 h 195"/>
                  <a:gd name="T2" fmla="*/ 2 w 291"/>
                  <a:gd name="T3" fmla="*/ 63 h 195"/>
                  <a:gd name="T4" fmla="*/ 0 w 291"/>
                  <a:gd name="T5" fmla="*/ 72 h 195"/>
                  <a:gd name="T6" fmla="*/ 6 w 291"/>
                  <a:gd name="T7" fmla="*/ 78 h 195"/>
                  <a:gd name="T8" fmla="*/ 21 w 291"/>
                  <a:gd name="T9" fmla="*/ 65 h 195"/>
                  <a:gd name="T10" fmla="*/ 48 w 291"/>
                  <a:gd name="T11" fmla="*/ 47 h 195"/>
                  <a:gd name="T12" fmla="*/ 78 w 291"/>
                  <a:gd name="T13" fmla="*/ 28 h 195"/>
                  <a:gd name="T14" fmla="*/ 99 w 291"/>
                  <a:gd name="T15" fmla="*/ 12 h 195"/>
                  <a:gd name="T16" fmla="*/ 117 w 291"/>
                  <a:gd name="T17" fmla="*/ 0 h 195"/>
                  <a:gd name="T18" fmla="*/ 106 w 291"/>
                  <a:gd name="T19" fmla="*/ 0 h 19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1" h="195">
                    <a:moveTo>
                      <a:pt x="264" y="0"/>
                    </a:moveTo>
                    <a:cubicBezTo>
                      <a:pt x="152" y="41"/>
                      <a:pt x="94" y="81"/>
                      <a:pt x="4" y="157"/>
                    </a:cubicBezTo>
                    <a:lnTo>
                      <a:pt x="0" y="180"/>
                    </a:lnTo>
                    <a:lnTo>
                      <a:pt x="15" y="195"/>
                    </a:lnTo>
                    <a:lnTo>
                      <a:pt x="51" y="163"/>
                    </a:lnTo>
                    <a:lnTo>
                      <a:pt x="120" y="118"/>
                    </a:lnTo>
                    <a:lnTo>
                      <a:pt x="193" y="69"/>
                    </a:lnTo>
                    <a:lnTo>
                      <a:pt x="247" y="30"/>
                    </a:lnTo>
                    <a:lnTo>
                      <a:pt x="291" y="0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3" name="Freeform 133">
                <a:extLst>
                  <a:ext uri="{FF2B5EF4-FFF2-40B4-BE49-F238E27FC236}">
                    <a16:creationId xmlns:a16="http://schemas.microsoft.com/office/drawing/2014/main" id="{494D5AED-38CD-4A59-BB46-5378D6325A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8" y="1887"/>
                <a:ext cx="148" cy="235"/>
              </a:xfrm>
              <a:custGeom>
                <a:avLst/>
                <a:gdLst>
                  <a:gd name="T0" fmla="*/ 8 w 370"/>
                  <a:gd name="T1" fmla="*/ 2 h 585"/>
                  <a:gd name="T2" fmla="*/ 23 w 370"/>
                  <a:gd name="T3" fmla="*/ 42 h 585"/>
                  <a:gd name="T4" fmla="*/ 41 w 370"/>
                  <a:gd name="T5" fmla="*/ 88 h 585"/>
                  <a:gd name="T6" fmla="*/ 61 w 370"/>
                  <a:gd name="T7" fmla="*/ 127 h 585"/>
                  <a:gd name="T8" fmla="*/ 80 w 370"/>
                  <a:gd name="T9" fmla="*/ 158 h 585"/>
                  <a:gd name="T10" fmla="*/ 104 w 370"/>
                  <a:gd name="T11" fmla="*/ 186 h 585"/>
                  <a:gd name="T12" fmla="*/ 130 w 370"/>
                  <a:gd name="T13" fmla="*/ 214 h 585"/>
                  <a:gd name="T14" fmla="*/ 147 w 370"/>
                  <a:gd name="T15" fmla="*/ 223 h 585"/>
                  <a:gd name="T16" fmla="*/ 148 w 370"/>
                  <a:gd name="T17" fmla="*/ 235 h 585"/>
                  <a:gd name="T18" fmla="*/ 138 w 370"/>
                  <a:gd name="T19" fmla="*/ 233 h 585"/>
                  <a:gd name="T20" fmla="*/ 120 w 370"/>
                  <a:gd name="T21" fmla="*/ 226 h 585"/>
                  <a:gd name="T22" fmla="*/ 96 w 370"/>
                  <a:gd name="T23" fmla="*/ 203 h 585"/>
                  <a:gd name="T24" fmla="*/ 72 w 370"/>
                  <a:gd name="T25" fmla="*/ 172 h 585"/>
                  <a:gd name="T26" fmla="*/ 53 w 370"/>
                  <a:gd name="T27" fmla="*/ 141 h 585"/>
                  <a:gd name="T28" fmla="*/ 34 w 370"/>
                  <a:gd name="T29" fmla="*/ 101 h 585"/>
                  <a:gd name="T30" fmla="*/ 17 w 370"/>
                  <a:gd name="T31" fmla="*/ 55 h 585"/>
                  <a:gd name="T32" fmla="*/ 1 w 370"/>
                  <a:gd name="T33" fmla="*/ 12 h 585"/>
                  <a:gd name="T34" fmla="*/ 0 w 370"/>
                  <a:gd name="T35" fmla="*/ 0 h 585"/>
                  <a:gd name="T36" fmla="*/ 8 w 370"/>
                  <a:gd name="T37" fmla="*/ 2 h 58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370" h="585">
                    <a:moveTo>
                      <a:pt x="20" y="5"/>
                    </a:moveTo>
                    <a:lnTo>
                      <a:pt x="58" y="104"/>
                    </a:lnTo>
                    <a:lnTo>
                      <a:pt x="102" y="218"/>
                    </a:lnTo>
                    <a:lnTo>
                      <a:pt x="152" y="315"/>
                    </a:lnTo>
                    <a:lnTo>
                      <a:pt x="199" y="394"/>
                    </a:lnTo>
                    <a:lnTo>
                      <a:pt x="260" y="464"/>
                    </a:lnTo>
                    <a:lnTo>
                      <a:pt x="324" y="532"/>
                    </a:lnTo>
                    <a:lnTo>
                      <a:pt x="368" y="554"/>
                    </a:lnTo>
                    <a:lnTo>
                      <a:pt x="370" y="585"/>
                    </a:lnTo>
                    <a:lnTo>
                      <a:pt x="345" y="581"/>
                    </a:lnTo>
                    <a:lnTo>
                      <a:pt x="301" y="562"/>
                    </a:lnTo>
                    <a:lnTo>
                      <a:pt x="240" y="505"/>
                    </a:lnTo>
                    <a:lnTo>
                      <a:pt x="180" y="427"/>
                    </a:lnTo>
                    <a:lnTo>
                      <a:pt x="133" y="350"/>
                    </a:lnTo>
                    <a:lnTo>
                      <a:pt x="84" y="251"/>
                    </a:lnTo>
                    <a:lnTo>
                      <a:pt x="42" y="137"/>
                    </a:lnTo>
                    <a:lnTo>
                      <a:pt x="3" y="30"/>
                    </a:lnTo>
                    <a:lnTo>
                      <a:pt x="0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4" name="Freeform 134">
                <a:extLst>
                  <a:ext uri="{FF2B5EF4-FFF2-40B4-BE49-F238E27FC236}">
                    <a16:creationId xmlns:a16="http://schemas.microsoft.com/office/drawing/2014/main" id="{3D97F459-304D-4C86-A6C5-590C422583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7" y="2030"/>
                <a:ext cx="367" cy="227"/>
              </a:xfrm>
              <a:custGeom>
                <a:avLst/>
                <a:gdLst>
                  <a:gd name="T0" fmla="*/ 8 w 919"/>
                  <a:gd name="T1" fmla="*/ 108 h 568"/>
                  <a:gd name="T2" fmla="*/ 304 w 919"/>
                  <a:gd name="T3" fmla="*/ 89 h 568"/>
                  <a:gd name="T4" fmla="*/ 285 w 919"/>
                  <a:gd name="T5" fmla="*/ 70 h 568"/>
                  <a:gd name="T6" fmla="*/ 264 w 919"/>
                  <a:gd name="T7" fmla="*/ 45 h 568"/>
                  <a:gd name="T8" fmla="*/ 248 w 919"/>
                  <a:gd name="T9" fmla="*/ 28 h 568"/>
                  <a:gd name="T10" fmla="*/ 230 w 919"/>
                  <a:gd name="T11" fmla="*/ 16 h 568"/>
                  <a:gd name="T12" fmla="*/ 220 w 919"/>
                  <a:gd name="T13" fmla="*/ 15 h 568"/>
                  <a:gd name="T14" fmla="*/ 205 w 919"/>
                  <a:gd name="T15" fmla="*/ 8 h 568"/>
                  <a:gd name="T16" fmla="*/ 209 w 919"/>
                  <a:gd name="T17" fmla="*/ 0 h 568"/>
                  <a:gd name="T18" fmla="*/ 230 w 919"/>
                  <a:gd name="T19" fmla="*/ 4 h 568"/>
                  <a:gd name="T20" fmla="*/ 253 w 919"/>
                  <a:gd name="T21" fmla="*/ 15 h 568"/>
                  <a:gd name="T22" fmla="*/ 276 w 919"/>
                  <a:gd name="T23" fmla="*/ 35 h 568"/>
                  <a:gd name="T24" fmla="*/ 293 w 919"/>
                  <a:gd name="T25" fmla="*/ 54 h 568"/>
                  <a:gd name="T26" fmla="*/ 309 w 919"/>
                  <a:gd name="T27" fmla="*/ 71 h 568"/>
                  <a:gd name="T28" fmla="*/ 323 w 919"/>
                  <a:gd name="T29" fmla="*/ 87 h 568"/>
                  <a:gd name="T30" fmla="*/ 339 w 919"/>
                  <a:gd name="T31" fmla="*/ 94 h 568"/>
                  <a:gd name="T32" fmla="*/ 351 w 919"/>
                  <a:gd name="T33" fmla="*/ 101 h 568"/>
                  <a:gd name="T34" fmla="*/ 367 w 919"/>
                  <a:gd name="T35" fmla="*/ 101 h 568"/>
                  <a:gd name="T36" fmla="*/ 367 w 919"/>
                  <a:gd name="T37" fmla="*/ 114 h 568"/>
                  <a:gd name="T38" fmla="*/ 357 w 919"/>
                  <a:gd name="T39" fmla="*/ 117 h 568"/>
                  <a:gd name="T40" fmla="*/ 349 w 919"/>
                  <a:gd name="T41" fmla="*/ 123 h 568"/>
                  <a:gd name="T42" fmla="*/ 318 w 919"/>
                  <a:gd name="T43" fmla="*/ 128 h 568"/>
                  <a:gd name="T44" fmla="*/ 284 w 919"/>
                  <a:gd name="T45" fmla="*/ 130 h 568"/>
                  <a:gd name="T46" fmla="*/ 268 w 919"/>
                  <a:gd name="T47" fmla="*/ 135 h 568"/>
                  <a:gd name="T48" fmla="*/ 248 w 919"/>
                  <a:gd name="T49" fmla="*/ 143 h 568"/>
                  <a:gd name="T50" fmla="*/ 221 w 919"/>
                  <a:gd name="T51" fmla="*/ 147 h 568"/>
                  <a:gd name="T52" fmla="*/ 184 w 919"/>
                  <a:gd name="T53" fmla="*/ 143 h 568"/>
                  <a:gd name="T54" fmla="*/ 168 w 919"/>
                  <a:gd name="T55" fmla="*/ 162 h 568"/>
                  <a:gd name="T56" fmla="*/ 143 w 919"/>
                  <a:gd name="T57" fmla="*/ 179 h 568"/>
                  <a:gd name="T58" fmla="*/ 110 w 919"/>
                  <a:gd name="T59" fmla="*/ 196 h 568"/>
                  <a:gd name="T60" fmla="*/ 88 w 919"/>
                  <a:gd name="T61" fmla="*/ 209 h 568"/>
                  <a:gd name="T62" fmla="*/ 80 w 919"/>
                  <a:gd name="T63" fmla="*/ 214 h 568"/>
                  <a:gd name="T64" fmla="*/ 73 w 919"/>
                  <a:gd name="T65" fmla="*/ 227 h 568"/>
                  <a:gd name="T66" fmla="*/ 66 w 919"/>
                  <a:gd name="T67" fmla="*/ 222 h 568"/>
                  <a:gd name="T68" fmla="*/ 71 w 919"/>
                  <a:gd name="T69" fmla="*/ 211 h 568"/>
                  <a:gd name="T70" fmla="*/ 99 w 919"/>
                  <a:gd name="T71" fmla="*/ 189 h 568"/>
                  <a:gd name="T72" fmla="*/ 139 w 919"/>
                  <a:gd name="T73" fmla="*/ 163 h 568"/>
                  <a:gd name="T74" fmla="*/ 163 w 919"/>
                  <a:gd name="T75" fmla="*/ 141 h 568"/>
                  <a:gd name="T76" fmla="*/ 131 w 919"/>
                  <a:gd name="T77" fmla="*/ 138 h 568"/>
                  <a:gd name="T78" fmla="*/ 80 w 919"/>
                  <a:gd name="T79" fmla="*/ 132 h 568"/>
                  <a:gd name="T80" fmla="*/ 34 w 919"/>
                  <a:gd name="T81" fmla="*/ 123 h 568"/>
                  <a:gd name="T82" fmla="*/ 5 w 919"/>
                  <a:gd name="T83" fmla="*/ 117 h 568"/>
                  <a:gd name="T84" fmla="*/ 0 w 919"/>
                  <a:gd name="T85" fmla="*/ 111 h 568"/>
                  <a:gd name="T86" fmla="*/ 8 w 919"/>
                  <a:gd name="T87" fmla="*/ 108 h 568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919" h="568">
                    <a:moveTo>
                      <a:pt x="21" y="270"/>
                    </a:moveTo>
                    <a:cubicBezTo>
                      <a:pt x="286" y="311"/>
                      <a:pt x="507" y="335"/>
                      <a:pt x="760" y="223"/>
                    </a:cubicBezTo>
                    <a:lnTo>
                      <a:pt x="714" y="174"/>
                    </a:lnTo>
                    <a:lnTo>
                      <a:pt x="662" y="112"/>
                    </a:lnTo>
                    <a:lnTo>
                      <a:pt x="621" y="70"/>
                    </a:lnTo>
                    <a:lnTo>
                      <a:pt x="577" y="40"/>
                    </a:lnTo>
                    <a:lnTo>
                      <a:pt x="552" y="38"/>
                    </a:lnTo>
                    <a:lnTo>
                      <a:pt x="513" y="19"/>
                    </a:lnTo>
                    <a:lnTo>
                      <a:pt x="524" y="0"/>
                    </a:lnTo>
                    <a:lnTo>
                      <a:pt x="577" y="10"/>
                    </a:lnTo>
                    <a:lnTo>
                      <a:pt x="634" y="38"/>
                    </a:lnTo>
                    <a:lnTo>
                      <a:pt x="690" y="87"/>
                    </a:lnTo>
                    <a:lnTo>
                      <a:pt x="734" y="134"/>
                    </a:lnTo>
                    <a:lnTo>
                      <a:pt x="775" y="178"/>
                    </a:lnTo>
                    <a:lnTo>
                      <a:pt x="808" y="218"/>
                    </a:lnTo>
                    <a:lnTo>
                      <a:pt x="849" y="236"/>
                    </a:lnTo>
                    <a:lnTo>
                      <a:pt x="879" y="253"/>
                    </a:lnTo>
                    <a:lnTo>
                      <a:pt x="919" y="253"/>
                    </a:lnTo>
                    <a:lnTo>
                      <a:pt x="919" y="286"/>
                    </a:lnTo>
                    <a:lnTo>
                      <a:pt x="894" y="292"/>
                    </a:lnTo>
                    <a:lnTo>
                      <a:pt x="874" y="309"/>
                    </a:lnTo>
                    <a:lnTo>
                      <a:pt x="797" y="320"/>
                    </a:lnTo>
                    <a:lnTo>
                      <a:pt x="712" y="325"/>
                    </a:lnTo>
                    <a:lnTo>
                      <a:pt x="670" y="339"/>
                    </a:lnTo>
                    <a:lnTo>
                      <a:pt x="621" y="357"/>
                    </a:lnTo>
                    <a:lnTo>
                      <a:pt x="554" y="369"/>
                    </a:lnTo>
                    <a:lnTo>
                      <a:pt x="460" y="357"/>
                    </a:lnTo>
                    <a:lnTo>
                      <a:pt x="420" y="405"/>
                    </a:lnTo>
                    <a:lnTo>
                      <a:pt x="358" y="447"/>
                    </a:lnTo>
                    <a:lnTo>
                      <a:pt x="276" y="490"/>
                    </a:lnTo>
                    <a:lnTo>
                      <a:pt x="220" y="524"/>
                    </a:lnTo>
                    <a:lnTo>
                      <a:pt x="201" y="535"/>
                    </a:lnTo>
                    <a:lnTo>
                      <a:pt x="184" y="568"/>
                    </a:lnTo>
                    <a:lnTo>
                      <a:pt x="165" y="556"/>
                    </a:lnTo>
                    <a:lnTo>
                      <a:pt x="178" y="529"/>
                    </a:lnTo>
                    <a:lnTo>
                      <a:pt x="248" y="474"/>
                    </a:lnTo>
                    <a:lnTo>
                      <a:pt x="347" y="408"/>
                    </a:lnTo>
                    <a:lnTo>
                      <a:pt x="409" y="352"/>
                    </a:lnTo>
                    <a:lnTo>
                      <a:pt x="328" y="346"/>
                    </a:lnTo>
                    <a:lnTo>
                      <a:pt x="201" y="331"/>
                    </a:lnTo>
                    <a:lnTo>
                      <a:pt x="85" y="309"/>
                    </a:lnTo>
                    <a:lnTo>
                      <a:pt x="13" y="292"/>
                    </a:lnTo>
                    <a:lnTo>
                      <a:pt x="0" y="278"/>
                    </a:lnTo>
                    <a:lnTo>
                      <a:pt x="21" y="27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5" name="Freeform 135">
                <a:extLst>
                  <a:ext uri="{FF2B5EF4-FFF2-40B4-BE49-F238E27FC236}">
                    <a16:creationId xmlns:a16="http://schemas.microsoft.com/office/drawing/2014/main" id="{4D5A6254-9424-452C-AC80-41B724834A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1" y="2123"/>
                <a:ext cx="250" cy="52"/>
              </a:xfrm>
              <a:custGeom>
                <a:avLst/>
                <a:gdLst>
                  <a:gd name="T0" fmla="*/ 4 w 625"/>
                  <a:gd name="T1" fmla="*/ 17 h 132"/>
                  <a:gd name="T2" fmla="*/ 68 w 625"/>
                  <a:gd name="T3" fmla="*/ 24 h 132"/>
                  <a:gd name="T4" fmla="*/ 139 w 625"/>
                  <a:gd name="T5" fmla="*/ 32 h 132"/>
                  <a:gd name="T6" fmla="*/ 179 w 625"/>
                  <a:gd name="T7" fmla="*/ 37 h 132"/>
                  <a:gd name="T8" fmla="*/ 205 w 625"/>
                  <a:gd name="T9" fmla="*/ 36 h 132"/>
                  <a:gd name="T10" fmla="*/ 227 w 625"/>
                  <a:gd name="T11" fmla="*/ 30 h 132"/>
                  <a:gd name="T12" fmla="*/ 236 w 625"/>
                  <a:gd name="T13" fmla="*/ 13 h 132"/>
                  <a:gd name="T14" fmla="*/ 244 w 625"/>
                  <a:gd name="T15" fmla="*/ 0 h 132"/>
                  <a:gd name="T16" fmla="*/ 250 w 625"/>
                  <a:gd name="T17" fmla="*/ 8 h 132"/>
                  <a:gd name="T18" fmla="*/ 239 w 625"/>
                  <a:gd name="T19" fmla="*/ 26 h 132"/>
                  <a:gd name="T20" fmla="*/ 236 w 625"/>
                  <a:gd name="T21" fmla="*/ 37 h 132"/>
                  <a:gd name="T22" fmla="*/ 227 w 625"/>
                  <a:gd name="T23" fmla="*/ 45 h 132"/>
                  <a:gd name="T24" fmla="*/ 203 w 625"/>
                  <a:gd name="T25" fmla="*/ 52 h 132"/>
                  <a:gd name="T26" fmla="*/ 143 w 625"/>
                  <a:gd name="T27" fmla="*/ 48 h 132"/>
                  <a:gd name="T28" fmla="*/ 73 w 625"/>
                  <a:gd name="T29" fmla="*/ 40 h 132"/>
                  <a:gd name="T30" fmla="*/ 17 w 625"/>
                  <a:gd name="T31" fmla="*/ 28 h 132"/>
                  <a:gd name="T32" fmla="*/ 0 w 625"/>
                  <a:gd name="T33" fmla="*/ 25 h 132"/>
                  <a:gd name="T34" fmla="*/ 4 w 625"/>
                  <a:gd name="T35" fmla="*/ 17 h 13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625" h="132">
                    <a:moveTo>
                      <a:pt x="10" y="44"/>
                    </a:moveTo>
                    <a:lnTo>
                      <a:pt x="171" y="61"/>
                    </a:lnTo>
                    <a:lnTo>
                      <a:pt x="348" y="82"/>
                    </a:lnTo>
                    <a:lnTo>
                      <a:pt x="447" y="93"/>
                    </a:lnTo>
                    <a:lnTo>
                      <a:pt x="513" y="91"/>
                    </a:lnTo>
                    <a:lnTo>
                      <a:pt x="568" y="77"/>
                    </a:lnTo>
                    <a:lnTo>
                      <a:pt x="591" y="33"/>
                    </a:lnTo>
                    <a:lnTo>
                      <a:pt x="610" y="0"/>
                    </a:lnTo>
                    <a:lnTo>
                      <a:pt x="625" y="21"/>
                    </a:lnTo>
                    <a:lnTo>
                      <a:pt x="598" y="67"/>
                    </a:lnTo>
                    <a:lnTo>
                      <a:pt x="591" y="93"/>
                    </a:lnTo>
                    <a:lnTo>
                      <a:pt x="568" y="115"/>
                    </a:lnTo>
                    <a:lnTo>
                      <a:pt x="507" y="132"/>
                    </a:lnTo>
                    <a:lnTo>
                      <a:pt x="358" y="121"/>
                    </a:lnTo>
                    <a:lnTo>
                      <a:pt x="182" y="102"/>
                    </a:lnTo>
                    <a:lnTo>
                      <a:pt x="42" y="72"/>
                    </a:lnTo>
                    <a:lnTo>
                      <a:pt x="0" y="63"/>
                    </a:lnTo>
                    <a:lnTo>
                      <a:pt x="10" y="4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6" name="Freeform 136">
                <a:extLst>
                  <a:ext uri="{FF2B5EF4-FFF2-40B4-BE49-F238E27FC236}">
                    <a16:creationId xmlns:a16="http://schemas.microsoft.com/office/drawing/2014/main" id="{75AE901D-BAAD-422D-84F8-90DFD64D6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7" y="1765"/>
                <a:ext cx="157" cy="381"/>
              </a:xfrm>
              <a:custGeom>
                <a:avLst/>
                <a:gdLst>
                  <a:gd name="T0" fmla="*/ 157 w 390"/>
                  <a:gd name="T1" fmla="*/ 0 h 951"/>
                  <a:gd name="T2" fmla="*/ 145 w 390"/>
                  <a:gd name="T3" fmla="*/ 11 h 951"/>
                  <a:gd name="T4" fmla="*/ 128 w 390"/>
                  <a:gd name="T5" fmla="*/ 34 h 951"/>
                  <a:gd name="T6" fmla="*/ 112 w 390"/>
                  <a:gd name="T7" fmla="*/ 63 h 951"/>
                  <a:gd name="T8" fmla="*/ 98 w 390"/>
                  <a:gd name="T9" fmla="*/ 87 h 951"/>
                  <a:gd name="T10" fmla="*/ 70 w 390"/>
                  <a:gd name="T11" fmla="*/ 128 h 951"/>
                  <a:gd name="T12" fmla="*/ 47 w 390"/>
                  <a:gd name="T13" fmla="*/ 170 h 951"/>
                  <a:gd name="T14" fmla="*/ 3 w 390"/>
                  <a:gd name="T15" fmla="*/ 373 h 951"/>
                  <a:gd name="T16" fmla="*/ 10 w 390"/>
                  <a:gd name="T17" fmla="*/ 381 h 951"/>
                  <a:gd name="T18" fmla="*/ 18 w 390"/>
                  <a:gd name="T19" fmla="*/ 379 h 951"/>
                  <a:gd name="T20" fmla="*/ 21 w 390"/>
                  <a:gd name="T21" fmla="*/ 369 h 951"/>
                  <a:gd name="T22" fmla="*/ 19 w 390"/>
                  <a:gd name="T23" fmla="*/ 331 h 951"/>
                  <a:gd name="T24" fmla="*/ 24 w 390"/>
                  <a:gd name="T25" fmla="*/ 292 h 951"/>
                  <a:gd name="T26" fmla="*/ 30 w 390"/>
                  <a:gd name="T27" fmla="*/ 256 h 951"/>
                  <a:gd name="T28" fmla="*/ 37 w 390"/>
                  <a:gd name="T29" fmla="*/ 233 h 951"/>
                  <a:gd name="T30" fmla="*/ 47 w 390"/>
                  <a:gd name="T31" fmla="*/ 202 h 951"/>
                  <a:gd name="T32" fmla="*/ 62 w 390"/>
                  <a:gd name="T33" fmla="*/ 171 h 951"/>
                  <a:gd name="T34" fmla="*/ 85 w 390"/>
                  <a:gd name="T35" fmla="*/ 129 h 951"/>
                  <a:gd name="T36" fmla="*/ 112 w 390"/>
                  <a:gd name="T37" fmla="*/ 89 h 951"/>
                  <a:gd name="T38" fmla="*/ 128 w 390"/>
                  <a:gd name="T39" fmla="*/ 56 h 951"/>
                  <a:gd name="T40" fmla="*/ 154 w 390"/>
                  <a:gd name="T41" fmla="*/ 18 h 951"/>
                  <a:gd name="T42" fmla="*/ 157 w 390"/>
                  <a:gd name="T43" fmla="*/ 0 h 95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390" h="951">
                    <a:moveTo>
                      <a:pt x="390" y="0"/>
                    </a:moveTo>
                    <a:lnTo>
                      <a:pt x="360" y="27"/>
                    </a:lnTo>
                    <a:lnTo>
                      <a:pt x="319" y="85"/>
                    </a:lnTo>
                    <a:lnTo>
                      <a:pt x="279" y="157"/>
                    </a:lnTo>
                    <a:lnTo>
                      <a:pt x="243" y="216"/>
                    </a:lnTo>
                    <a:lnTo>
                      <a:pt x="173" y="319"/>
                    </a:lnTo>
                    <a:lnTo>
                      <a:pt x="116" y="424"/>
                    </a:lnTo>
                    <a:cubicBezTo>
                      <a:pt x="34" y="578"/>
                      <a:pt x="0" y="756"/>
                      <a:pt x="7" y="930"/>
                    </a:cubicBezTo>
                    <a:lnTo>
                      <a:pt x="24" y="951"/>
                    </a:lnTo>
                    <a:lnTo>
                      <a:pt x="45" y="945"/>
                    </a:lnTo>
                    <a:lnTo>
                      <a:pt x="51" y="921"/>
                    </a:lnTo>
                    <a:lnTo>
                      <a:pt x="48" y="827"/>
                    </a:lnTo>
                    <a:lnTo>
                      <a:pt x="59" y="730"/>
                    </a:lnTo>
                    <a:lnTo>
                      <a:pt x="75" y="639"/>
                    </a:lnTo>
                    <a:lnTo>
                      <a:pt x="92" y="581"/>
                    </a:lnTo>
                    <a:lnTo>
                      <a:pt x="117" y="505"/>
                    </a:lnTo>
                    <a:lnTo>
                      <a:pt x="153" y="427"/>
                    </a:lnTo>
                    <a:lnTo>
                      <a:pt x="211" y="322"/>
                    </a:lnTo>
                    <a:lnTo>
                      <a:pt x="278" y="223"/>
                    </a:lnTo>
                    <a:lnTo>
                      <a:pt x="319" y="140"/>
                    </a:lnTo>
                    <a:lnTo>
                      <a:pt x="383" y="46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7" name="Freeform 137">
                <a:extLst>
                  <a:ext uri="{FF2B5EF4-FFF2-40B4-BE49-F238E27FC236}">
                    <a16:creationId xmlns:a16="http://schemas.microsoft.com/office/drawing/2014/main" id="{873BAB56-8B87-4BB3-A543-F8619EF4C9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1" y="1662"/>
                <a:ext cx="170" cy="484"/>
              </a:xfrm>
              <a:custGeom>
                <a:avLst/>
                <a:gdLst>
                  <a:gd name="T0" fmla="*/ 2 w 424"/>
                  <a:gd name="T1" fmla="*/ 0 h 1208"/>
                  <a:gd name="T2" fmla="*/ 14 w 424"/>
                  <a:gd name="T3" fmla="*/ 9 h 1208"/>
                  <a:gd name="T4" fmla="*/ 33 w 424"/>
                  <a:gd name="T5" fmla="*/ 43 h 1208"/>
                  <a:gd name="T6" fmla="*/ 50 w 424"/>
                  <a:gd name="T7" fmla="*/ 75 h 1208"/>
                  <a:gd name="T8" fmla="*/ 61 w 424"/>
                  <a:gd name="T9" fmla="*/ 101 h 1208"/>
                  <a:gd name="T10" fmla="*/ 81 w 424"/>
                  <a:gd name="T11" fmla="*/ 157 h 1208"/>
                  <a:gd name="T12" fmla="*/ 97 w 424"/>
                  <a:gd name="T13" fmla="*/ 224 h 1208"/>
                  <a:gd name="T14" fmla="*/ 111 w 424"/>
                  <a:gd name="T15" fmla="*/ 275 h 1208"/>
                  <a:gd name="T16" fmla="*/ 125 w 424"/>
                  <a:gd name="T17" fmla="*/ 333 h 1208"/>
                  <a:gd name="T18" fmla="*/ 138 w 424"/>
                  <a:gd name="T19" fmla="*/ 376 h 1208"/>
                  <a:gd name="T20" fmla="*/ 155 w 424"/>
                  <a:gd name="T21" fmla="*/ 420 h 1208"/>
                  <a:gd name="T22" fmla="*/ 166 w 424"/>
                  <a:gd name="T23" fmla="*/ 453 h 1208"/>
                  <a:gd name="T24" fmla="*/ 170 w 424"/>
                  <a:gd name="T25" fmla="*/ 467 h 1208"/>
                  <a:gd name="T26" fmla="*/ 170 w 424"/>
                  <a:gd name="T27" fmla="*/ 484 h 1208"/>
                  <a:gd name="T28" fmla="*/ 164 w 424"/>
                  <a:gd name="T29" fmla="*/ 480 h 1208"/>
                  <a:gd name="T30" fmla="*/ 152 w 424"/>
                  <a:gd name="T31" fmla="*/ 467 h 1208"/>
                  <a:gd name="T32" fmla="*/ 143 w 424"/>
                  <a:gd name="T33" fmla="*/ 437 h 1208"/>
                  <a:gd name="T34" fmla="*/ 127 w 424"/>
                  <a:gd name="T35" fmla="*/ 398 h 1208"/>
                  <a:gd name="T36" fmla="*/ 107 w 424"/>
                  <a:gd name="T37" fmla="*/ 336 h 1208"/>
                  <a:gd name="T38" fmla="*/ 94 w 424"/>
                  <a:gd name="T39" fmla="*/ 274 h 1208"/>
                  <a:gd name="T40" fmla="*/ 77 w 424"/>
                  <a:gd name="T41" fmla="*/ 211 h 1208"/>
                  <a:gd name="T42" fmla="*/ 63 w 424"/>
                  <a:gd name="T43" fmla="*/ 151 h 1208"/>
                  <a:gd name="T44" fmla="*/ 47 w 424"/>
                  <a:gd name="T45" fmla="*/ 101 h 1208"/>
                  <a:gd name="T46" fmla="*/ 35 w 424"/>
                  <a:gd name="T47" fmla="*/ 69 h 1208"/>
                  <a:gd name="T48" fmla="*/ 18 w 424"/>
                  <a:gd name="T49" fmla="*/ 34 h 1208"/>
                  <a:gd name="T50" fmla="*/ 5 w 424"/>
                  <a:gd name="T51" fmla="*/ 9 h 1208"/>
                  <a:gd name="T52" fmla="*/ 0 w 424"/>
                  <a:gd name="T53" fmla="*/ 6 h 1208"/>
                  <a:gd name="T54" fmla="*/ 2 w 424"/>
                  <a:gd name="T55" fmla="*/ 0 h 1208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424" h="1208">
                    <a:moveTo>
                      <a:pt x="6" y="0"/>
                    </a:moveTo>
                    <a:lnTo>
                      <a:pt x="36" y="22"/>
                    </a:lnTo>
                    <a:lnTo>
                      <a:pt x="82" y="107"/>
                    </a:lnTo>
                    <a:lnTo>
                      <a:pt x="124" y="188"/>
                    </a:lnTo>
                    <a:lnTo>
                      <a:pt x="151" y="253"/>
                    </a:lnTo>
                    <a:lnTo>
                      <a:pt x="201" y="391"/>
                    </a:lnTo>
                    <a:lnTo>
                      <a:pt x="242" y="560"/>
                    </a:lnTo>
                    <a:lnTo>
                      <a:pt x="276" y="687"/>
                    </a:lnTo>
                    <a:lnTo>
                      <a:pt x="312" y="830"/>
                    </a:lnTo>
                    <a:lnTo>
                      <a:pt x="344" y="938"/>
                    </a:lnTo>
                    <a:lnTo>
                      <a:pt x="386" y="1048"/>
                    </a:lnTo>
                    <a:lnTo>
                      <a:pt x="414" y="1131"/>
                    </a:lnTo>
                    <a:lnTo>
                      <a:pt x="424" y="1165"/>
                    </a:lnTo>
                    <a:lnTo>
                      <a:pt x="424" y="1208"/>
                    </a:lnTo>
                    <a:lnTo>
                      <a:pt x="408" y="1197"/>
                    </a:lnTo>
                    <a:lnTo>
                      <a:pt x="380" y="1165"/>
                    </a:lnTo>
                    <a:lnTo>
                      <a:pt x="356" y="1090"/>
                    </a:lnTo>
                    <a:lnTo>
                      <a:pt x="316" y="993"/>
                    </a:lnTo>
                    <a:lnTo>
                      <a:pt x="268" y="838"/>
                    </a:lnTo>
                    <a:lnTo>
                      <a:pt x="235" y="683"/>
                    </a:lnTo>
                    <a:lnTo>
                      <a:pt x="193" y="527"/>
                    </a:lnTo>
                    <a:lnTo>
                      <a:pt x="157" y="377"/>
                    </a:lnTo>
                    <a:lnTo>
                      <a:pt x="118" y="253"/>
                    </a:lnTo>
                    <a:lnTo>
                      <a:pt x="87" y="173"/>
                    </a:lnTo>
                    <a:lnTo>
                      <a:pt x="46" y="85"/>
                    </a:lnTo>
                    <a:lnTo>
                      <a:pt x="12" y="23"/>
                    </a:lnTo>
                    <a:lnTo>
                      <a:pt x="0" y="1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8" name="Freeform 138">
                <a:extLst>
                  <a:ext uri="{FF2B5EF4-FFF2-40B4-BE49-F238E27FC236}">
                    <a16:creationId xmlns:a16="http://schemas.microsoft.com/office/drawing/2014/main" id="{3CDC9BC3-6E43-4055-9045-F6546B5E7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7" y="1523"/>
                <a:ext cx="1050" cy="251"/>
              </a:xfrm>
              <a:custGeom>
                <a:avLst/>
                <a:gdLst>
                  <a:gd name="T0" fmla="*/ 5 w 2625"/>
                  <a:gd name="T1" fmla="*/ 0 h 626"/>
                  <a:gd name="T2" fmla="*/ 1050 w 2625"/>
                  <a:gd name="T3" fmla="*/ 227 h 626"/>
                  <a:gd name="T4" fmla="*/ 1045 w 2625"/>
                  <a:gd name="T5" fmla="*/ 251 h 626"/>
                  <a:gd name="T6" fmla="*/ 0 w 2625"/>
                  <a:gd name="T7" fmla="*/ 23 h 6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25" h="626">
                    <a:moveTo>
                      <a:pt x="12" y="0"/>
                    </a:moveTo>
                    <a:lnTo>
                      <a:pt x="2625" y="567"/>
                    </a:lnTo>
                    <a:lnTo>
                      <a:pt x="2613" y="626"/>
                    </a:lnTo>
                    <a:lnTo>
                      <a:pt x="0" y="57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99" name="Freeform 139">
                <a:extLst>
                  <a:ext uri="{FF2B5EF4-FFF2-40B4-BE49-F238E27FC236}">
                    <a16:creationId xmlns:a16="http://schemas.microsoft.com/office/drawing/2014/main" id="{53D35B01-247D-4B1C-AFED-367F23CDA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35" y="1724"/>
                <a:ext cx="78" cy="70"/>
              </a:xfrm>
              <a:custGeom>
                <a:avLst/>
                <a:gdLst>
                  <a:gd name="T0" fmla="*/ 15 w 195"/>
                  <a:gd name="T1" fmla="*/ 0 h 175"/>
                  <a:gd name="T2" fmla="*/ 78 w 195"/>
                  <a:gd name="T3" fmla="*/ 50 h 175"/>
                  <a:gd name="T4" fmla="*/ 0 w 195"/>
                  <a:gd name="T5" fmla="*/ 70 h 17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5" h="175">
                    <a:moveTo>
                      <a:pt x="38" y="0"/>
                    </a:moveTo>
                    <a:lnTo>
                      <a:pt x="195" y="126"/>
                    </a:lnTo>
                    <a:lnTo>
                      <a:pt x="0" y="175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0" name="Freeform 140">
                <a:extLst>
                  <a:ext uri="{FF2B5EF4-FFF2-40B4-BE49-F238E27FC236}">
                    <a16:creationId xmlns:a16="http://schemas.microsoft.com/office/drawing/2014/main" id="{F2DE6ADB-F1A0-4D8F-8C34-669DAD3EB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32" y="2249"/>
                <a:ext cx="284" cy="580"/>
              </a:xfrm>
              <a:custGeom>
                <a:avLst/>
                <a:gdLst>
                  <a:gd name="T0" fmla="*/ 284 w 711"/>
                  <a:gd name="T1" fmla="*/ 10 h 1449"/>
                  <a:gd name="T2" fmla="*/ 22 w 711"/>
                  <a:gd name="T3" fmla="*/ 580 h 1449"/>
                  <a:gd name="T4" fmla="*/ 0 w 711"/>
                  <a:gd name="T5" fmla="*/ 570 h 1449"/>
                  <a:gd name="T6" fmla="*/ 262 w 711"/>
                  <a:gd name="T7" fmla="*/ 0 h 14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11" h="1449">
                    <a:moveTo>
                      <a:pt x="711" y="25"/>
                    </a:moveTo>
                    <a:lnTo>
                      <a:pt x="54" y="1449"/>
                    </a:lnTo>
                    <a:lnTo>
                      <a:pt x="0" y="1424"/>
                    </a:lnTo>
                    <a:lnTo>
                      <a:pt x="656" y="0"/>
                    </a:lnTo>
                    <a:lnTo>
                      <a:pt x="711" y="2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1" name="Freeform 141">
                <a:extLst>
                  <a:ext uri="{FF2B5EF4-FFF2-40B4-BE49-F238E27FC236}">
                    <a16:creationId xmlns:a16="http://schemas.microsoft.com/office/drawing/2014/main" id="{0806B353-1622-4986-8E32-5F2655451C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5" y="2798"/>
                <a:ext cx="65" cy="81"/>
              </a:xfrm>
              <a:custGeom>
                <a:avLst/>
                <a:gdLst>
                  <a:gd name="T0" fmla="*/ 65 w 163"/>
                  <a:gd name="T1" fmla="*/ 30 h 201"/>
                  <a:gd name="T2" fmla="*/ 2 w 163"/>
                  <a:gd name="T3" fmla="*/ 81 h 201"/>
                  <a:gd name="T4" fmla="*/ 0 w 163"/>
                  <a:gd name="T5" fmla="*/ 0 h 20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3" h="201">
                    <a:moveTo>
                      <a:pt x="163" y="75"/>
                    </a:moveTo>
                    <a:lnTo>
                      <a:pt x="6" y="201"/>
                    </a:lnTo>
                    <a:lnTo>
                      <a:pt x="0" y="0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2" name="Freeform 142">
                <a:extLst>
                  <a:ext uri="{FF2B5EF4-FFF2-40B4-BE49-F238E27FC236}">
                    <a16:creationId xmlns:a16="http://schemas.microsoft.com/office/drawing/2014/main" id="{E1098235-DB0B-446B-A035-62CFB49706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5" y="2211"/>
                <a:ext cx="91" cy="29"/>
              </a:xfrm>
              <a:custGeom>
                <a:avLst/>
                <a:gdLst>
                  <a:gd name="T0" fmla="*/ 0 w 227"/>
                  <a:gd name="T1" fmla="*/ 8 h 73"/>
                  <a:gd name="T2" fmla="*/ 91 w 227"/>
                  <a:gd name="T3" fmla="*/ 21 h 73"/>
                  <a:gd name="T4" fmla="*/ 88 w 227"/>
                  <a:gd name="T5" fmla="*/ 12 h 73"/>
                  <a:gd name="T6" fmla="*/ 69 w 227"/>
                  <a:gd name="T7" fmla="*/ 14 h 73"/>
                  <a:gd name="T8" fmla="*/ 56 w 227"/>
                  <a:gd name="T9" fmla="*/ 12 h 73"/>
                  <a:gd name="T10" fmla="*/ 40 w 227"/>
                  <a:gd name="T11" fmla="*/ 5 h 73"/>
                  <a:gd name="T12" fmla="*/ 17 w 227"/>
                  <a:gd name="T13" fmla="*/ 0 h 73"/>
                  <a:gd name="T14" fmla="*/ 0 w 227"/>
                  <a:gd name="T15" fmla="*/ 3 h 73"/>
                  <a:gd name="T16" fmla="*/ 0 w 227"/>
                  <a:gd name="T17" fmla="*/ 8 h 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73">
                    <a:moveTo>
                      <a:pt x="0" y="21"/>
                    </a:moveTo>
                    <a:cubicBezTo>
                      <a:pt x="84" y="5"/>
                      <a:pt x="120" y="73"/>
                      <a:pt x="227" y="52"/>
                    </a:cubicBezTo>
                    <a:lnTo>
                      <a:pt x="219" y="30"/>
                    </a:lnTo>
                    <a:lnTo>
                      <a:pt x="171" y="35"/>
                    </a:lnTo>
                    <a:lnTo>
                      <a:pt x="139" y="30"/>
                    </a:lnTo>
                    <a:lnTo>
                      <a:pt x="99" y="13"/>
                    </a:lnTo>
                    <a:lnTo>
                      <a:pt x="43" y="0"/>
                    </a:lnTo>
                    <a:lnTo>
                      <a:pt x="1" y="8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EBC5B8"/>
              </a:solidFill>
              <a:ln w="12700" cmpd="sng">
                <a:solidFill>
                  <a:srgbClr val="EBC5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3" name="Freeform 143">
                <a:extLst>
                  <a:ext uri="{FF2B5EF4-FFF2-40B4-BE49-F238E27FC236}">
                    <a16:creationId xmlns:a16="http://schemas.microsoft.com/office/drawing/2014/main" id="{FF9C6B3D-D6A8-46BE-9892-6760DCAB0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3" y="719"/>
                <a:ext cx="1392" cy="480"/>
              </a:xfrm>
              <a:custGeom>
                <a:avLst/>
                <a:gdLst>
                  <a:gd name="T0" fmla="*/ 126 w 3480"/>
                  <a:gd name="T1" fmla="*/ 159 h 1200"/>
                  <a:gd name="T2" fmla="*/ 0 w 3480"/>
                  <a:gd name="T3" fmla="*/ 225 h 1200"/>
                  <a:gd name="T4" fmla="*/ 69 w 3480"/>
                  <a:gd name="T5" fmla="*/ 282 h 1200"/>
                  <a:gd name="T6" fmla="*/ 68 w 3480"/>
                  <a:gd name="T7" fmla="*/ 281 h 1200"/>
                  <a:gd name="T8" fmla="*/ 30 w 3480"/>
                  <a:gd name="T9" fmla="*/ 326 h 1200"/>
                  <a:gd name="T10" fmla="*/ 171 w 3480"/>
                  <a:gd name="T11" fmla="*/ 392 h 1200"/>
                  <a:gd name="T12" fmla="*/ 188 w 3480"/>
                  <a:gd name="T13" fmla="*/ 392 h 1200"/>
                  <a:gd name="T14" fmla="*/ 186 w 3480"/>
                  <a:gd name="T15" fmla="*/ 392 h 1200"/>
                  <a:gd name="T16" fmla="*/ 402 w 3480"/>
                  <a:gd name="T17" fmla="*/ 451 h 1200"/>
                  <a:gd name="T18" fmla="*/ 531 w 3480"/>
                  <a:gd name="T19" fmla="*/ 434 h 1200"/>
                  <a:gd name="T20" fmla="*/ 530 w 3480"/>
                  <a:gd name="T21" fmla="*/ 434 h 1200"/>
                  <a:gd name="T22" fmla="*/ 711 w 3480"/>
                  <a:gd name="T23" fmla="*/ 480 h 1200"/>
                  <a:gd name="T24" fmla="*/ 919 w 3480"/>
                  <a:gd name="T25" fmla="*/ 407 h 1200"/>
                  <a:gd name="T26" fmla="*/ 920 w 3480"/>
                  <a:gd name="T27" fmla="*/ 408 h 1200"/>
                  <a:gd name="T28" fmla="*/ 1018 w 3480"/>
                  <a:gd name="T29" fmla="*/ 421 h 1200"/>
                  <a:gd name="T30" fmla="*/ 1205 w 3480"/>
                  <a:gd name="T31" fmla="*/ 334 h 1200"/>
                  <a:gd name="T32" fmla="*/ 1204 w 3480"/>
                  <a:gd name="T33" fmla="*/ 334 h 1200"/>
                  <a:gd name="T34" fmla="*/ 1392 w 3480"/>
                  <a:gd name="T35" fmla="*/ 233 h 1200"/>
                  <a:gd name="T36" fmla="*/ 1346 w 3480"/>
                  <a:gd name="T37" fmla="*/ 170 h 1200"/>
                  <a:gd name="T38" fmla="*/ 1360 w 3480"/>
                  <a:gd name="T39" fmla="*/ 138 h 1200"/>
                  <a:gd name="T40" fmla="*/ 1233 w 3480"/>
                  <a:gd name="T41" fmla="*/ 60 h 1200"/>
                  <a:gd name="T42" fmla="*/ 1234 w 3480"/>
                  <a:gd name="T43" fmla="*/ 60 h 1200"/>
                  <a:gd name="T44" fmla="*/ 1080 w 3480"/>
                  <a:gd name="T45" fmla="*/ 0 h 1200"/>
                  <a:gd name="T46" fmla="*/ 960 w 3480"/>
                  <a:gd name="T47" fmla="*/ 26 h 1200"/>
                  <a:gd name="T48" fmla="*/ 961 w 3480"/>
                  <a:gd name="T49" fmla="*/ 26 h 1200"/>
                  <a:gd name="T50" fmla="*/ 849 w 3480"/>
                  <a:gd name="T51" fmla="*/ 0 h 1200"/>
                  <a:gd name="T52" fmla="*/ 723 w 3480"/>
                  <a:gd name="T53" fmla="*/ 36 h 1200"/>
                  <a:gd name="T54" fmla="*/ 724 w 3480"/>
                  <a:gd name="T55" fmla="*/ 37 h 1200"/>
                  <a:gd name="T56" fmla="*/ 603 w 3480"/>
                  <a:gd name="T57" fmla="*/ 14 h 1200"/>
                  <a:gd name="T58" fmla="*/ 451 w 3480"/>
                  <a:gd name="T59" fmla="*/ 57 h 1200"/>
                  <a:gd name="T60" fmla="*/ 450 w 3480"/>
                  <a:gd name="T61" fmla="*/ 58 h 1200"/>
                  <a:gd name="T62" fmla="*/ 341 w 3480"/>
                  <a:gd name="T63" fmla="*/ 44 h 1200"/>
                  <a:gd name="T64" fmla="*/ 123 w 3480"/>
                  <a:gd name="T65" fmla="*/ 146 h 1200"/>
                  <a:gd name="T66" fmla="*/ 125 w 3480"/>
                  <a:gd name="T67" fmla="*/ 160 h 1200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3480" h="1200">
                    <a:moveTo>
                      <a:pt x="314" y="398"/>
                    </a:moveTo>
                    <a:cubicBezTo>
                      <a:pt x="135" y="407"/>
                      <a:pt x="0" y="478"/>
                      <a:pt x="0" y="562"/>
                    </a:cubicBezTo>
                    <a:cubicBezTo>
                      <a:pt x="0" y="621"/>
                      <a:pt x="66" y="675"/>
                      <a:pt x="172" y="705"/>
                    </a:cubicBezTo>
                    <a:lnTo>
                      <a:pt x="171" y="703"/>
                    </a:lnTo>
                    <a:cubicBezTo>
                      <a:pt x="110" y="734"/>
                      <a:pt x="76" y="773"/>
                      <a:pt x="76" y="816"/>
                    </a:cubicBezTo>
                    <a:cubicBezTo>
                      <a:pt x="76" y="907"/>
                      <a:pt x="233" y="980"/>
                      <a:pt x="427" y="980"/>
                    </a:cubicBezTo>
                    <a:cubicBezTo>
                      <a:pt x="441" y="980"/>
                      <a:pt x="454" y="980"/>
                      <a:pt x="469" y="979"/>
                    </a:cubicBezTo>
                    <a:lnTo>
                      <a:pt x="466" y="980"/>
                    </a:lnTo>
                    <a:cubicBezTo>
                      <a:pt x="577" y="1071"/>
                      <a:pt x="783" y="1127"/>
                      <a:pt x="1006" y="1127"/>
                    </a:cubicBezTo>
                    <a:cubicBezTo>
                      <a:pt x="1119" y="1127"/>
                      <a:pt x="1230" y="1113"/>
                      <a:pt x="1327" y="1086"/>
                    </a:cubicBezTo>
                    <a:lnTo>
                      <a:pt x="1326" y="1086"/>
                    </a:lnTo>
                    <a:cubicBezTo>
                      <a:pt x="1426" y="1156"/>
                      <a:pt x="1595" y="1200"/>
                      <a:pt x="1778" y="1200"/>
                    </a:cubicBezTo>
                    <a:cubicBezTo>
                      <a:pt x="2017" y="1200"/>
                      <a:pt x="2229" y="1125"/>
                      <a:pt x="2298" y="1017"/>
                    </a:cubicBezTo>
                    <a:lnTo>
                      <a:pt x="2299" y="1020"/>
                    </a:lnTo>
                    <a:cubicBezTo>
                      <a:pt x="2373" y="1041"/>
                      <a:pt x="2458" y="1052"/>
                      <a:pt x="2546" y="1052"/>
                    </a:cubicBezTo>
                    <a:cubicBezTo>
                      <a:pt x="2802" y="1052"/>
                      <a:pt x="3009" y="955"/>
                      <a:pt x="3012" y="835"/>
                    </a:cubicBezTo>
                    <a:lnTo>
                      <a:pt x="3010" y="835"/>
                    </a:lnTo>
                    <a:cubicBezTo>
                      <a:pt x="3279" y="817"/>
                      <a:pt x="3480" y="709"/>
                      <a:pt x="3480" y="582"/>
                    </a:cubicBezTo>
                    <a:cubicBezTo>
                      <a:pt x="3480" y="525"/>
                      <a:pt x="3439" y="470"/>
                      <a:pt x="3365" y="426"/>
                    </a:cubicBezTo>
                    <a:cubicBezTo>
                      <a:pt x="3388" y="400"/>
                      <a:pt x="3400" y="373"/>
                      <a:pt x="3400" y="345"/>
                    </a:cubicBezTo>
                    <a:cubicBezTo>
                      <a:pt x="3400" y="254"/>
                      <a:pt x="3270" y="175"/>
                      <a:pt x="3083" y="151"/>
                    </a:cubicBezTo>
                    <a:lnTo>
                      <a:pt x="3085" y="151"/>
                    </a:lnTo>
                    <a:cubicBezTo>
                      <a:pt x="3051" y="63"/>
                      <a:pt x="2889" y="0"/>
                      <a:pt x="2700" y="0"/>
                    </a:cubicBezTo>
                    <a:cubicBezTo>
                      <a:pt x="2584" y="0"/>
                      <a:pt x="2475" y="24"/>
                      <a:pt x="2401" y="64"/>
                    </a:cubicBezTo>
                    <a:lnTo>
                      <a:pt x="2402" y="64"/>
                    </a:lnTo>
                    <a:cubicBezTo>
                      <a:pt x="2335" y="24"/>
                      <a:pt x="2232" y="0"/>
                      <a:pt x="2122" y="0"/>
                    </a:cubicBezTo>
                    <a:cubicBezTo>
                      <a:pt x="1989" y="0"/>
                      <a:pt x="1867" y="34"/>
                      <a:pt x="1807" y="91"/>
                    </a:cubicBezTo>
                    <a:lnTo>
                      <a:pt x="1809" y="93"/>
                    </a:lnTo>
                    <a:cubicBezTo>
                      <a:pt x="1729" y="56"/>
                      <a:pt x="1620" y="35"/>
                      <a:pt x="1507" y="35"/>
                    </a:cubicBezTo>
                    <a:cubicBezTo>
                      <a:pt x="1348" y="35"/>
                      <a:pt x="1202" y="76"/>
                      <a:pt x="1127" y="142"/>
                    </a:cubicBezTo>
                    <a:lnTo>
                      <a:pt x="1126" y="144"/>
                    </a:lnTo>
                    <a:cubicBezTo>
                      <a:pt x="1043" y="121"/>
                      <a:pt x="947" y="109"/>
                      <a:pt x="852" y="109"/>
                    </a:cubicBezTo>
                    <a:cubicBezTo>
                      <a:pt x="551" y="109"/>
                      <a:pt x="308" y="223"/>
                      <a:pt x="308" y="364"/>
                    </a:cubicBezTo>
                    <a:cubicBezTo>
                      <a:pt x="308" y="376"/>
                      <a:pt x="309" y="387"/>
                      <a:pt x="313" y="399"/>
                    </a:cubicBezTo>
                    <a:lnTo>
                      <a:pt x="314" y="398"/>
                    </a:lnTo>
                    <a:close/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4" name="Freeform 144">
                <a:extLst>
                  <a:ext uri="{FF2B5EF4-FFF2-40B4-BE49-F238E27FC236}">
                    <a16:creationId xmlns:a16="http://schemas.microsoft.com/office/drawing/2014/main" id="{20278FD1-F132-4999-827A-C567107E71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3" y="1001"/>
                <a:ext cx="81" cy="9"/>
              </a:xfrm>
              <a:custGeom>
                <a:avLst/>
                <a:gdLst>
                  <a:gd name="T0" fmla="*/ 0 w 204"/>
                  <a:gd name="T1" fmla="*/ 0 h 22"/>
                  <a:gd name="T2" fmla="*/ 70 w 204"/>
                  <a:gd name="T3" fmla="*/ 9 h 22"/>
                  <a:gd name="T4" fmla="*/ 81 w 204"/>
                  <a:gd name="T5" fmla="*/ 9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4" h="22">
                    <a:moveTo>
                      <a:pt x="0" y="0"/>
                    </a:moveTo>
                    <a:cubicBezTo>
                      <a:pt x="54" y="14"/>
                      <a:pt x="115" y="22"/>
                      <a:pt x="177" y="22"/>
                    </a:cubicBezTo>
                    <a:cubicBezTo>
                      <a:pt x="186" y="22"/>
                      <a:pt x="195" y="22"/>
                      <a:pt x="204" y="21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5" name="Freeform 145">
                <a:extLst>
                  <a:ext uri="{FF2B5EF4-FFF2-40B4-BE49-F238E27FC236}">
                    <a16:creationId xmlns:a16="http://schemas.microsoft.com/office/drawing/2014/main" id="{A9DB2279-46FF-4996-B708-AD2BA18BF9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1" y="1106"/>
                <a:ext cx="36" cy="4"/>
              </a:xfrm>
              <a:custGeom>
                <a:avLst/>
                <a:gdLst>
                  <a:gd name="T0" fmla="*/ 0 w 88"/>
                  <a:gd name="T1" fmla="*/ 4 h 10"/>
                  <a:gd name="T2" fmla="*/ 36 w 88"/>
                  <a:gd name="T3" fmla="*/ 0 h 1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8" h="10">
                    <a:moveTo>
                      <a:pt x="0" y="10"/>
                    </a:moveTo>
                    <a:cubicBezTo>
                      <a:pt x="30" y="9"/>
                      <a:pt x="60" y="6"/>
                      <a:pt x="88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6" name="Freeform 146">
                <a:extLst>
                  <a:ext uri="{FF2B5EF4-FFF2-40B4-BE49-F238E27FC236}">
                    <a16:creationId xmlns:a16="http://schemas.microsoft.com/office/drawing/2014/main" id="{DF85CC3C-5544-4BFB-93F4-6A81A65028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1134"/>
                <a:ext cx="22" cy="19"/>
              </a:xfrm>
              <a:custGeom>
                <a:avLst/>
                <a:gdLst>
                  <a:gd name="T0" fmla="*/ 0 w 53"/>
                  <a:gd name="T1" fmla="*/ 0 h 48"/>
                  <a:gd name="T2" fmla="*/ 22 w 53"/>
                  <a:gd name="T3" fmla="*/ 19 h 4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3" h="48">
                    <a:moveTo>
                      <a:pt x="0" y="0"/>
                    </a:moveTo>
                    <a:cubicBezTo>
                      <a:pt x="14" y="16"/>
                      <a:pt x="32" y="32"/>
                      <a:pt x="53" y="48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7" name="Freeform 147">
                <a:extLst>
                  <a:ext uri="{FF2B5EF4-FFF2-40B4-BE49-F238E27FC236}">
                    <a16:creationId xmlns:a16="http://schemas.microsoft.com/office/drawing/2014/main" id="{C355FA79-A310-4EAC-A2F7-316CAE25D4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3" y="1104"/>
                <a:ext cx="8" cy="22"/>
              </a:xfrm>
              <a:custGeom>
                <a:avLst/>
                <a:gdLst>
                  <a:gd name="T0" fmla="*/ 0 w 21"/>
                  <a:gd name="T1" fmla="*/ 22 h 52"/>
                  <a:gd name="T2" fmla="*/ 8 w 21"/>
                  <a:gd name="T3" fmla="*/ 0 h 5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" h="52">
                    <a:moveTo>
                      <a:pt x="0" y="52"/>
                    </a:moveTo>
                    <a:cubicBezTo>
                      <a:pt x="12" y="35"/>
                      <a:pt x="19" y="17"/>
                      <a:pt x="21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8" name="Freeform 148">
                <a:extLst>
                  <a:ext uri="{FF2B5EF4-FFF2-40B4-BE49-F238E27FC236}">
                    <a16:creationId xmlns:a16="http://schemas.microsoft.com/office/drawing/2014/main" id="{5C5B608F-F8B7-49F3-A330-504A77BD18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4" y="973"/>
                <a:ext cx="104" cy="80"/>
              </a:xfrm>
              <a:custGeom>
                <a:avLst/>
                <a:gdLst>
                  <a:gd name="T0" fmla="*/ 104 w 261"/>
                  <a:gd name="T1" fmla="*/ 80 h 197"/>
                  <a:gd name="T2" fmla="*/ 104 w 261"/>
                  <a:gd name="T3" fmla="*/ 80 h 197"/>
                  <a:gd name="T4" fmla="*/ 0 w 261"/>
                  <a:gd name="T5" fmla="*/ 0 h 19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61" h="197">
                    <a:moveTo>
                      <a:pt x="261" y="197"/>
                    </a:moveTo>
                    <a:cubicBezTo>
                      <a:pt x="261" y="197"/>
                      <a:pt x="261" y="197"/>
                      <a:pt x="261" y="196"/>
                    </a:cubicBezTo>
                    <a:cubicBezTo>
                      <a:pt x="261" y="112"/>
                      <a:pt x="159" y="37"/>
                      <a:pt x="0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09" name="Freeform 149">
                <a:extLst>
                  <a:ext uri="{FF2B5EF4-FFF2-40B4-BE49-F238E27FC236}">
                    <a16:creationId xmlns:a16="http://schemas.microsoft.com/office/drawing/2014/main" id="{9AEFF531-5B9F-4B93-91C3-16F7F888D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" y="889"/>
                <a:ext cx="47" cy="30"/>
              </a:xfrm>
              <a:custGeom>
                <a:avLst/>
                <a:gdLst>
                  <a:gd name="T0" fmla="*/ 0 w 117"/>
                  <a:gd name="T1" fmla="*/ 30 h 74"/>
                  <a:gd name="T2" fmla="*/ 47 w 117"/>
                  <a:gd name="T3" fmla="*/ 0 h 7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17" h="74">
                    <a:moveTo>
                      <a:pt x="0" y="74"/>
                    </a:moveTo>
                    <a:cubicBezTo>
                      <a:pt x="50" y="53"/>
                      <a:pt x="91" y="28"/>
                      <a:pt x="117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0" name="Freeform 150">
                <a:extLst>
                  <a:ext uri="{FF2B5EF4-FFF2-40B4-BE49-F238E27FC236}">
                    <a16:creationId xmlns:a16="http://schemas.microsoft.com/office/drawing/2014/main" id="{CF9143BC-FF14-4243-96F9-BB61D6A8DE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8" y="779"/>
                <a:ext cx="2" cy="14"/>
              </a:xfrm>
              <a:custGeom>
                <a:avLst/>
                <a:gdLst>
                  <a:gd name="T0" fmla="*/ 2 w 5"/>
                  <a:gd name="T1" fmla="*/ 14 h 34"/>
                  <a:gd name="T2" fmla="*/ 2 w 5"/>
                  <a:gd name="T3" fmla="*/ 13 h 34"/>
                  <a:gd name="T4" fmla="*/ 0 w 5"/>
                  <a:gd name="T5" fmla="*/ 0 h 3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" h="34">
                    <a:moveTo>
                      <a:pt x="5" y="34"/>
                    </a:moveTo>
                    <a:cubicBezTo>
                      <a:pt x="5" y="33"/>
                      <a:pt x="5" y="32"/>
                      <a:pt x="5" y="32"/>
                    </a:cubicBezTo>
                    <a:cubicBezTo>
                      <a:pt x="5" y="21"/>
                      <a:pt x="3" y="9"/>
                      <a:pt x="0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1" name="Freeform 151">
                <a:extLst>
                  <a:ext uri="{FF2B5EF4-FFF2-40B4-BE49-F238E27FC236}">
                    <a16:creationId xmlns:a16="http://schemas.microsoft.com/office/drawing/2014/main" id="{6A4427A1-E2F5-4954-B2F5-8D9F818E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0" y="744"/>
                <a:ext cx="24" cy="18"/>
              </a:xfrm>
              <a:custGeom>
                <a:avLst/>
                <a:gdLst>
                  <a:gd name="T0" fmla="*/ 24 w 60"/>
                  <a:gd name="T1" fmla="*/ 0 h 44"/>
                  <a:gd name="T2" fmla="*/ 0 w 60"/>
                  <a:gd name="T3" fmla="*/ 18 h 4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0" h="44">
                    <a:moveTo>
                      <a:pt x="60" y="0"/>
                    </a:moveTo>
                    <a:cubicBezTo>
                      <a:pt x="36" y="13"/>
                      <a:pt x="15" y="28"/>
                      <a:pt x="0" y="44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2" name="Freeform 152">
                <a:extLst>
                  <a:ext uri="{FF2B5EF4-FFF2-40B4-BE49-F238E27FC236}">
                    <a16:creationId xmlns:a16="http://schemas.microsoft.com/office/drawing/2014/main" id="{2690601F-6B68-4FD8-BBEC-7A3EB34E3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755"/>
                <a:ext cx="11" cy="15"/>
              </a:xfrm>
              <a:custGeom>
                <a:avLst/>
                <a:gdLst>
                  <a:gd name="T0" fmla="*/ 11 w 28"/>
                  <a:gd name="T1" fmla="*/ 0 h 38"/>
                  <a:gd name="T2" fmla="*/ 0 w 28"/>
                  <a:gd name="T3" fmla="*/ 15 h 3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8" h="38">
                    <a:moveTo>
                      <a:pt x="28" y="0"/>
                    </a:moveTo>
                    <a:cubicBezTo>
                      <a:pt x="16" y="12"/>
                      <a:pt x="7" y="25"/>
                      <a:pt x="0" y="38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3" name="Freeform 153">
                <a:extLst>
                  <a:ext uri="{FF2B5EF4-FFF2-40B4-BE49-F238E27FC236}">
                    <a16:creationId xmlns:a16="http://schemas.microsoft.com/office/drawing/2014/main" id="{38CBBDA7-19A3-40ED-A972-5BB64F9BB2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4" y="776"/>
                <a:ext cx="42" cy="16"/>
              </a:xfrm>
              <a:custGeom>
                <a:avLst/>
                <a:gdLst>
                  <a:gd name="T0" fmla="*/ 42 w 104"/>
                  <a:gd name="T1" fmla="*/ 16 h 38"/>
                  <a:gd name="T2" fmla="*/ 0 w 104"/>
                  <a:gd name="T3" fmla="*/ 0 h 3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4" h="38">
                    <a:moveTo>
                      <a:pt x="104" y="38"/>
                    </a:moveTo>
                    <a:cubicBezTo>
                      <a:pt x="73" y="23"/>
                      <a:pt x="38" y="10"/>
                      <a:pt x="0" y="0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4" name="Freeform 154">
                <a:extLst>
                  <a:ext uri="{FF2B5EF4-FFF2-40B4-BE49-F238E27FC236}">
                    <a16:creationId xmlns:a16="http://schemas.microsoft.com/office/drawing/2014/main" id="{B8781D25-196B-4C19-A118-FC2A86366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9" y="878"/>
                <a:ext cx="7" cy="16"/>
              </a:xfrm>
              <a:custGeom>
                <a:avLst/>
                <a:gdLst>
                  <a:gd name="T0" fmla="*/ 0 w 18"/>
                  <a:gd name="T1" fmla="*/ 0 h 38"/>
                  <a:gd name="T2" fmla="*/ 7 w 18"/>
                  <a:gd name="T3" fmla="*/ 16 h 3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8" h="38">
                    <a:moveTo>
                      <a:pt x="0" y="0"/>
                    </a:moveTo>
                    <a:cubicBezTo>
                      <a:pt x="3" y="13"/>
                      <a:pt x="9" y="26"/>
                      <a:pt x="18" y="38"/>
                    </a:cubicBezTo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5" name="Freeform 155">
                <a:extLst>
                  <a:ext uri="{FF2B5EF4-FFF2-40B4-BE49-F238E27FC236}">
                    <a16:creationId xmlns:a16="http://schemas.microsoft.com/office/drawing/2014/main" id="{37C069E2-119B-4554-AC87-F167E54CEA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3" y="1206"/>
                <a:ext cx="231" cy="80"/>
              </a:xfrm>
              <a:custGeom>
                <a:avLst/>
                <a:gdLst>
                  <a:gd name="T0" fmla="*/ 115 w 579"/>
                  <a:gd name="T1" fmla="*/ 0 h 200"/>
                  <a:gd name="T2" fmla="*/ 0 w 579"/>
                  <a:gd name="T3" fmla="*/ 40 h 200"/>
                  <a:gd name="T4" fmla="*/ 115 w 579"/>
                  <a:gd name="T5" fmla="*/ 80 h 200"/>
                  <a:gd name="T6" fmla="*/ 231 w 579"/>
                  <a:gd name="T7" fmla="*/ 40 h 200"/>
                  <a:gd name="T8" fmla="*/ 115 w 579"/>
                  <a:gd name="T9" fmla="*/ 0 h 2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79" h="200">
                    <a:moveTo>
                      <a:pt x="289" y="0"/>
                    </a:moveTo>
                    <a:cubicBezTo>
                      <a:pt x="129" y="0"/>
                      <a:pt x="0" y="44"/>
                      <a:pt x="0" y="100"/>
                    </a:cubicBezTo>
                    <a:cubicBezTo>
                      <a:pt x="0" y="155"/>
                      <a:pt x="129" y="200"/>
                      <a:pt x="289" y="200"/>
                    </a:cubicBezTo>
                    <a:cubicBezTo>
                      <a:pt x="449" y="200"/>
                      <a:pt x="579" y="155"/>
                      <a:pt x="579" y="100"/>
                    </a:cubicBezTo>
                    <a:cubicBezTo>
                      <a:pt x="579" y="44"/>
                      <a:pt x="449" y="0"/>
                      <a:pt x="289" y="0"/>
                    </a:cubicBezTo>
                    <a:close/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6" name="Freeform 156">
                <a:extLst>
                  <a:ext uri="{FF2B5EF4-FFF2-40B4-BE49-F238E27FC236}">
                    <a16:creationId xmlns:a16="http://schemas.microsoft.com/office/drawing/2014/main" id="{7ED54EF1-5EAB-49B8-8894-013026ACBE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7" y="1313"/>
                <a:ext cx="155" cy="54"/>
              </a:xfrm>
              <a:custGeom>
                <a:avLst/>
                <a:gdLst>
                  <a:gd name="T0" fmla="*/ 78 w 386"/>
                  <a:gd name="T1" fmla="*/ 0 h 133"/>
                  <a:gd name="T2" fmla="*/ 0 w 386"/>
                  <a:gd name="T3" fmla="*/ 27 h 133"/>
                  <a:gd name="T4" fmla="*/ 78 w 386"/>
                  <a:gd name="T5" fmla="*/ 54 h 133"/>
                  <a:gd name="T6" fmla="*/ 155 w 386"/>
                  <a:gd name="T7" fmla="*/ 27 h 133"/>
                  <a:gd name="T8" fmla="*/ 78 w 386"/>
                  <a:gd name="T9" fmla="*/ 0 h 1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6" h="133">
                    <a:moveTo>
                      <a:pt x="193" y="0"/>
                    </a:moveTo>
                    <a:cubicBezTo>
                      <a:pt x="86" y="0"/>
                      <a:pt x="0" y="30"/>
                      <a:pt x="0" y="67"/>
                    </a:cubicBezTo>
                    <a:cubicBezTo>
                      <a:pt x="0" y="103"/>
                      <a:pt x="86" y="133"/>
                      <a:pt x="193" y="133"/>
                    </a:cubicBezTo>
                    <a:cubicBezTo>
                      <a:pt x="300" y="133"/>
                      <a:pt x="386" y="103"/>
                      <a:pt x="386" y="67"/>
                    </a:cubicBezTo>
                    <a:cubicBezTo>
                      <a:pt x="386" y="30"/>
                      <a:pt x="300" y="0"/>
                      <a:pt x="193" y="0"/>
                    </a:cubicBezTo>
                    <a:close/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7" name="Freeform 157">
                <a:extLst>
                  <a:ext uri="{FF2B5EF4-FFF2-40B4-BE49-F238E27FC236}">
                    <a16:creationId xmlns:a16="http://schemas.microsoft.com/office/drawing/2014/main" id="{9D969A6C-7B87-4079-A913-F5CBCB5651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4" y="1396"/>
                <a:ext cx="77" cy="27"/>
              </a:xfrm>
              <a:custGeom>
                <a:avLst/>
                <a:gdLst>
                  <a:gd name="T0" fmla="*/ 38 w 193"/>
                  <a:gd name="T1" fmla="*/ 0 h 65"/>
                  <a:gd name="T2" fmla="*/ 0 w 193"/>
                  <a:gd name="T3" fmla="*/ 14 h 65"/>
                  <a:gd name="T4" fmla="*/ 38 w 193"/>
                  <a:gd name="T5" fmla="*/ 27 h 65"/>
                  <a:gd name="T6" fmla="*/ 77 w 193"/>
                  <a:gd name="T7" fmla="*/ 14 h 65"/>
                  <a:gd name="T8" fmla="*/ 38 w 193"/>
                  <a:gd name="T9" fmla="*/ 0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93" h="65">
                    <a:moveTo>
                      <a:pt x="96" y="0"/>
                    </a:moveTo>
                    <a:cubicBezTo>
                      <a:pt x="43" y="0"/>
                      <a:pt x="0" y="14"/>
                      <a:pt x="0" y="33"/>
                    </a:cubicBezTo>
                    <a:cubicBezTo>
                      <a:pt x="0" y="51"/>
                      <a:pt x="43" y="65"/>
                      <a:pt x="96" y="65"/>
                    </a:cubicBezTo>
                    <a:cubicBezTo>
                      <a:pt x="150" y="65"/>
                      <a:pt x="193" y="51"/>
                      <a:pt x="193" y="33"/>
                    </a:cubicBezTo>
                    <a:cubicBezTo>
                      <a:pt x="193" y="14"/>
                      <a:pt x="150" y="0"/>
                      <a:pt x="96" y="0"/>
                    </a:cubicBezTo>
                    <a:close/>
                  </a:path>
                </a:pathLst>
              </a:custGeom>
              <a:noFill/>
              <a:ln w="381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8" name="Freeform 158">
                <a:extLst>
                  <a:ext uri="{FF2B5EF4-FFF2-40B4-BE49-F238E27FC236}">
                    <a16:creationId xmlns:a16="http://schemas.microsoft.com/office/drawing/2014/main" id="{7CC3C235-DA5D-4F3A-BC44-AE1F11C6C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3" y="3315"/>
                <a:ext cx="110" cy="53"/>
              </a:xfrm>
              <a:custGeom>
                <a:avLst/>
                <a:gdLst>
                  <a:gd name="T0" fmla="*/ 0 w 274"/>
                  <a:gd name="T1" fmla="*/ 30 h 130"/>
                  <a:gd name="T2" fmla="*/ 73 w 274"/>
                  <a:gd name="T3" fmla="*/ 0 h 130"/>
                  <a:gd name="T4" fmla="*/ 110 w 274"/>
                  <a:gd name="T5" fmla="*/ 9 h 130"/>
                  <a:gd name="T6" fmla="*/ 16 w 274"/>
                  <a:gd name="T7" fmla="*/ 41 h 130"/>
                  <a:gd name="T8" fmla="*/ 22 w 274"/>
                  <a:gd name="T9" fmla="*/ 45 h 130"/>
                  <a:gd name="T10" fmla="*/ 5 w 274"/>
                  <a:gd name="T11" fmla="*/ 53 h 130"/>
                  <a:gd name="T12" fmla="*/ 0 w 274"/>
                  <a:gd name="T13" fmla="*/ 30 h 1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74" h="130">
                    <a:moveTo>
                      <a:pt x="0" y="73"/>
                    </a:moveTo>
                    <a:lnTo>
                      <a:pt x="183" y="0"/>
                    </a:lnTo>
                    <a:lnTo>
                      <a:pt x="274" y="22"/>
                    </a:lnTo>
                    <a:lnTo>
                      <a:pt x="40" y="101"/>
                    </a:lnTo>
                    <a:lnTo>
                      <a:pt x="55" y="110"/>
                    </a:lnTo>
                    <a:lnTo>
                      <a:pt x="12" y="130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F5DECC"/>
              </a:solidFill>
              <a:ln w="12700" cmpd="sng">
                <a:solidFill>
                  <a:srgbClr val="F5DE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19" name="Freeform 159">
                <a:extLst>
                  <a:ext uri="{FF2B5EF4-FFF2-40B4-BE49-F238E27FC236}">
                    <a16:creationId xmlns:a16="http://schemas.microsoft.com/office/drawing/2014/main" id="{C2E8AEAE-46A8-475E-89C6-4EB4FC301C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7" y="3300"/>
                <a:ext cx="223" cy="106"/>
              </a:xfrm>
              <a:custGeom>
                <a:avLst/>
                <a:gdLst>
                  <a:gd name="T0" fmla="*/ 0 w 557"/>
                  <a:gd name="T1" fmla="*/ 6 h 263"/>
                  <a:gd name="T2" fmla="*/ 75 w 557"/>
                  <a:gd name="T3" fmla="*/ 0 h 263"/>
                  <a:gd name="T4" fmla="*/ 117 w 557"/>
                  <a:gd name="T5" fmla="*/ 10 h 263"/>
                  <a:gd name="T6" fmla="*/ 104 w 557"/>
                  <a:gd name="T7" fmla="*/ 20 h 263"/>
                  <a:gd name="T8" fmla="*/ 104 w 557"/>
                  <a:gd name="T9" fmla="*/ 33 h 263"/>
                  <a:gd name="T10" fmla="*/ 108 w 557"/>
                  <a:gd name="T11" fmla="*/ 44 h 263"/>
                  <a:gd name="T12" fmla="*/ 116 w 557"/>
                  <a:gd name="T13" fmla="*/ 53 h 263"/>
                  <a:gd name="T14" fmla="*/ 125 w 557"/>
                  <a:gd name="T15" fmla="*/ 68 h 263"/>
                  <a:gd name="T16" fmla="*/ 223 w 557"/>
                  <a:gd name="T17" fmla="*/ 52 h 263"/>
                  <a:gd name="T18" fmla="*/ 152 w 557"/>
                  <a:gd name="T19" fmla="*/ 106 h 263"/>
                  <a:gd name="T20" fmla="*/ 119 w 557"/>
                  <a:gd name="T21" fmla="*/ 101 h 263"/>
                  <a:gd name="T22" fmla="*/ 119 w 557"/>
                  <a:gd name="T23" fmla="*/ 71 h 263"/>
                  <a:gd name="T24" fmla="*/ 32 w 557"/>
                  <a:gd name="T25" fmla="*/ 47 h 263"/>
                  <a:gd name="T26" fmla="*/ 2 w 557"/>
                  <a:gd name="T27" fmla="*/ 35 h 263"/>
                  <a:gd name="T28" fmla="*/ 0 w 557"/>
                  <a:gd name="T29" fmla="*/ 6 h 26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557" h="263">
                    <a:moveTo>
                      <a:pt x="0" y="14"/>
                    </a:moveTo>
                    <a:lnTo>
                      <a:pt x="188" y="0"/>
                    </a:lnTo>
                    <a:lnTo>
                      <a:pt x="292" y="25"/>
                    </a:lnTo>
                    <a:lnTo>
                      <a:pt x="261" y="50"/>
                    </a:lnTo>
                    <a:lnTo>
                      <a:pt x="261" y="81"/>
                    </a:lnTo>
                    <a:lnTo>
                      <a:pt x="270" y="109"/>
                    </a:lnTo>
                    <a:lnTo>
                      <a:pt x="290" y="131"/>
                    </a:lnTo>
                    <a:lnTo>
                      <a:pt x="312" y="169"/>
                    </a:lnTo>
                    <a:lnTo>
                      <a:pt x="557" y="128"/>
                    </a:lnTo>
                    <a:lnTo>
                      <a:pt x="379" y="263"/>
                    </a:lnTo>
                    <a:lnTo>
                      <a:pt x="297" y="250"/>
                    </a:lnTo>
                    <a:lnTo>
                      <a:pt x="297" y="177"/>
                    </a:lnTo>
                    <a:lnTo>
                      <a:pt x="81" y="117"/>
                    </a:lnTo>
                    <a:lnTo>
                      <a:pt x="4" y="87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5DECC"/>
              </a:solidFill>
              <a:ln w="12700" cmpd="sng">
                <a:solidFill>
                  <a:srgbClr val="F5DE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0" name="Freeform 160">
                <a:extLst>
                  <a:ext uri="{FF2B5EF4-FFF2-40B4-BE49-F238E27FC236}">
                    <a16:creationId xmlns:a16="http://schemas.microsoft.com/office/drawing/2014/main" id="{F3CF4379-8A11-4C00-90F6-78DFAA8167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2" y="3374"/>
                <a:ext cx="781" cy="121"/>
              </a:xfrm>
              <a:custGeom>
                <a:avLst/>
                <a:gdLst>
                  <a:gd name="T0" fmla="*/ 0 w 1953"/>
                  <a:gd name="T1" fmla="*/ 56 h 301"/>
                  <a:gd name="T2" fmla="*/ 209 w 1953"/>
                  <a:gd name="T3" fmla="*/ 119 h 301"/>
                  <a:gd name="T4" fmla="*/ 381 w 1953"/>
                  <a:gd name="T5" fmla="*/ 121 h 301"/>
                  <a:gd name="T6" fmla="*/ 557 w 1953"/>
                  <a:gd name="T7" fmla="*/ 111 h 301"/>
                  <a:gd name="T8" fmla="*/ 646 w 1953"/>
                  <a:gd name="T9" fmla="*/ 98 h 301"/>
                  <a:gd name="T10" fmla="*/ 761 w 1953"/>
                  <a:gd name="T11" fmla="*/ 51 h 301"/>
                  <a:gd name="T12" fmla="*/ 781 w 1953"/>
                  <a:gd name="T13" fmla="*/ 21 h 301"/>
                  <a:gd name="T14" fmla="*/ 723 w 1953"/>
                  <a:gd name="T15" fmla="*/ 6 h 301"/>
                  <a:gd name="T16" fmla="*/ 588 w 1953"/>
                  <a:gd name="T17" fmla="*/ 49 h 301"/>
                  <a:gd name="T18" fmla="*/ 513 w 1953"/>
                  <a:gd name="T19" fmla="*/ 81 h 301"/>
                  <a:gd name="T20" fmla="*/ 403 w 1953"/>
                  <a:gd name="T21" fmla="*/ 58 h 301"/>
                  <a:gd name="T22" fmla="*/ 310 w 1953"/>
                  <a:gd name="T23" fmla="*/ 40 h 301"/>
                  <a:gd name="T24" fmla="*/ 208 w 1953"/>
                  <a:gd name="T25" fmla="*/ 67 h 301"/>
                  <a:gd name="T26" fmla="*/ 112 w 1953"/>
                  <a:gd name="T27" fmla="*/ 16 h 301"/>
                  <a:gd name="T28" fmla="*/ 114 w 1953"/>
                  <a:gd name="T29" fmla="*/ 0 h 301"/>
                  <a:gd name="T30" fmla="*/ 32 w 1953"/>
                  <a:gd name="T31" fmla="*/ 31 h 301"/>
                  <a:gd name="T32" fmla="*/ 0 w 1953"/>
                  <a:gd name="T33" fmla="*/ 56 h 30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953" h="301">
                    <a:moveTo>
                      <a:pt x="0" y="140"/>
                    </a:moveTo>
                    <a:lnTo>
                      <a:pt x="523" y="295"/>
                    </a:lnTo>
                    <a:lnTo>
                      <a:pt x="953" y="301"/>
                    </a:lnTo>
                    <a:lnTo>
                      <a:pt x="1393" y="275"/>
                    </a:lnTo>
                    <a:lnTo>
                      <a:pt x="1616" y="244"/>
                    </a:lnTo>
                    <a:lnTo>
                      <a:pt x="1903" y="127"/>
                    </a:lnTo>
                    <a:lnTo>
                      <a:pt x="1953" y="53"/>
                    </a:lnTo>
                    <a:lnTo>
                      <a:pt x="1809" y="15"/>
                    </a:lnTo>
                    <a:lnTo>
                      <a:pt x="1470" y="121"/>
                    </a:lnTo>
                    <a:lnTo>
                      <a:pt x="1282" y="202"/>
                    </a:lnTo>
                    <a:lnTo>
                      <a:pt x="1007" y="145"/>
                    </a:lnTo>
                    <a:lnTo>
                      <a:pt x="776" y="100"/>
                    </a:lnTo>
                    <a:lnTo>
                      <a:pt x="520" y="167"/>
                    </a:lnTo>
                    <a:lnTo>
                      <a:pt x="280" y="41"/>
                    </a:lnTo>
                    <a:lnTo>
                      <a:pt x="285" y="0"/>
                    </a:lnTo>
                    <a:lnTo>
                      <a:pt x="81" y="77"/>
                    </a:lnTo>
                    <a:lnTo>
                      <a:pt x="0" y="140"/>
                    </a:lnTo>
                    <a:close/>
                  </a:path>
                </a:pathLst>
              </a:custGeom>
              <a:solidFill>
                <a:srgbClr val="F5DECC"/>
              </a:solidFill>
              <a:ln w="12700" cmpd="sng">
                <a:solidFill>
                  <a:srgbClr val="F5DE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1" name="Freeform 161">
                <a:extLst>
                  <a:ext uri="{FF2B5EF4-FFF2-40B4-BE49-F238E27FC236}">
                    <a16:creationId xmlns:a16="http://schemas.microsoft.com/office/drawing/2014/main" id="{E1192B1F-E472-4E84-84DD-C2BF3EC91D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8" y="2838"/>
                <a:ext cx="527" cy="441"/>
              </a:xfrm>
              <a:custGeom>
                <a:avLst/>
                <a:gdLst>
                  <a:gd name="T0" fmla="*/ 22 w 1317"/>
                  <a:gd name="T1" fmla="*/ 154 h 1102"/>
                  <a:gd name="T2" fmla="*/ 43 w 1317"/>
                  <a:gd name="T3" fmla="*/ 124 h 1102"/>
                  <a:gd name="T4" fmla="*/ 50 w 1317"/>
                  <a:gd name="T5" fmla="*/ 80 h 1102"/>
                  <a:gd name="T6" fmla="*/ 70 w 1317"/>
                  <a:gd name="T7" fmla="*/ 37 h 1102"/>
                  <a:gd name="T8" fmla="*/ 117 w 1317"/>
                  <a:gd name="T9" fmla="*/ 20 h 1102"/>
                  <a:gd name="T10" fmla="*/ 150 w 1317"/>
                  <a:gd name="T11" fmla="*/ 24 h 1102"/>
                  <a:gd name="T12" fmla="*/ 177 w 1317"/>
                  <a:gd name="T13" fmla="*/ 39 h 1102"/>
                  <a:gd name="T14" fmla="*/ 181 w 1317"/>
                  <a:gd name="T15" fmla="*/ 70 h 1102"/>
                  <a:gd name="T16" fmla="*/ 188 w 1317"/>
                  <a:gd name="T17" fmla="*/ 95 h 1102"/>
                  <a:gd name="T18" fmla="*/ 179 w 1317"/>
                  <a:gd name="T19" fmla="*/ 120 h 1102"/>
                  <a:gd name="T20" fmla="*/ 218 w 1317"/>
                  <a:gd name="T21" fmla="*/ 128 h 1102"/>
                  <a:gd name="T22" fmla="*/ 236 w 1317"/>
                  <a:gd name="T23" fmla="*/ 156 h 1102"/>
                  <a:gd name="T24" fmla="*/ 273 w 1317"/>
                  <a:gd name="T25" fmla="*/ 123 h 1102"/>
                  <a:gd name="T26" fmla="*/ 263 w 1317"/>
                  <a:gd name="T27" fmla="*/ 82 h 1102"/>
                  <a:gd name="T28" fmla="*/ 251 w 1317"/>
                  <a:gd name="T29" fmla="*/ 63 h 1102"/>
                  <a:gd name="T30" fmla="*/ 275 w 1317"/>
                  <a:gd name="T31" fmla="*/ 29 h 1102"/>
                  <a:gd name="T32" fmla="*/ 293 w 1317"/>
                  <a:gd name="T33" fmla="*/ 18 h 1102"/>
                  <a:gd name="T34" fmla="*/ 325 w 1317"/>
                  <a:gd name="T35" fmla="*/ 0 h 1102"/>
                  <a:gd name="T36" fmla="*/ 362 w 1317"/>
                  <a:gd name="T37" fmla="*/ 3 h 1102"/>
                  <a:gd name="T38" fmla="*/ 387 w 1317"/>
                  <a:gd name="T39" fmla="*/ 32 h 1102"/>
                  <a:gd name="T40" fmla="*/ 383 w 1317"/>
                  <a:gd name="T41" fmla="*/ 66 h 1102"/>
                  <a:gd name="T42" fmla="*/ 391 w 1317"/>
                  <a:gd name="T43" fmla="*/ 78 h 1102"/>
                  <a:gd name="T44" fmla="*/ 441 w 1317"/>
                  <a:gd name="T45" fmla="*/ 95 h 1102"/>
                  <a:gd name="T46" fmla="*/ 484 w 1317"/>
                  <a:gd name="T47" fmla="*/ 121 h 1102"/>
                  <a:gd name="T48" fmla="*/ 507 w 1317"/>
                  <a:gd name="T49" fmla="*/ 157 h 1102"/>
                  <a:gd name="T50" fmla="*/ 363 w 1317"/>
                  <a:gd name="T51" fmla="*/ 441 h 1102"/>
                  <a:gd name="T52" fmla="*/ 321 w 1317"/>
                  <a:gd name="T53" fmla="*/ 419 h 1102"/>
                  <a:gd name="T54" fmla="*/ 323 w 1317"/>
                  <a:gd name="T55" fmla="*/ 353 h 1102"/>
                  <a:gd name="T56" fmla="*/ 280 w 1317"/>
                  <a:gd name="T57" fmla="*/ 289 h 1102"/>
                  <a:gd name="T58" fmla="*/ 268 w 1317"/>
                  <a:gd name="T59" fmla="*/ 318 h 1102"/>
                  <a:gd name="T60" fmla="*/ 264 w 1317"/>
                  <a:gd name="T61" fmla="*/ 343 h 1102"/>
                  <a:gd name="T62" fmla="*/ 236 w 1317"/>
                  <a:gd name="T63" fmla="*/ 381 h 1102"/>
                  <a:gd name="T64" fmla="*/ 0 w 1317"/>
                  <a:gd name="T65" fmla="*/ 176 h 1102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1317" h="1102">
                    <a:moveTo>
                      <a:pt x="0" y="439"/>
                    </a:moveTo>
                    <a:lnTo>
                      <a:pt x="55" y="385"/>
                    </a:lnTo>
                    <a:lnTo>
                      <a:pt x="137" y="319"/>
                    </a:lnTo>
                    <a:lnTo>
                      <a:pt x="107" y="310"/>
                    </a:lnTo>
                    <a:lnTo>
                      <a:pt x="100" y="234"/>
                    </a:lnTo>
                    <a:lnTo>
                      <a:pt x="125" y="200"/>
                    </a:lnTo>
                    <a:lnTo>
                      <a:pt x="135" y="140"/>
                    </a:lnTo>
                    <a:lnTo>
                      <a:pt x="176" y="93"/>
                    </a:lnTo>
                    <a:lnTo>
                      <a:pt x="229" y="74"/>
                    </a:lnTo>
                    <a:lnTo>
                      <a:pt x="292" y="49"/>
                    </a:lnTo>
                    <a:lnTo>
                      <a:pt x="339" y="67"/>
                    </a:lnTo>
                    <a:lnTo>
                      <a:pt x="376" y="60"/>
                    </a:lnTo>
                    <a:lnTo>
                      <a:pt x="420" y="67"/>
                    </a:lnTo>
                    <a:lnTo>
                      <a:pt x="442" y="98"/>
                    </a:lnTo>
                    <a:lnTo>
                      <a:pt x="437" y="151"/>
                    </a:lnTo>
                    <a:lnTo>
                      <a:pt x="453" y="174"/>
                    </a:lnTo>
                    <a:lnTo>
                      <a:pt x="458" y="210"/>
                    </a:lnTo>
                    <a:lnTo>
                      <a:pt x="471" y="237"/>
                    </a:lnTo>
                    <a:lnTo>
                      <a:pt x="442" y="280"/>
                    </a:lnTo>
                    <a:lnTo>
                      <a:pt x="448" y="300"/>
                    </a:lnTo>
                    <a:lnTo>
                      <a:pt x="514" y="321"/>
                    </a:lnTo>
                    <a:lnTo>
                      <a:pt x="545" y="319"/>
                    </a:lnTo>
                    <a:lnTo>
                      <a:pt x="581" y="337"/>
                    </a:lnTo>
                    <a:lnTo>
                      <a:pt x="591" y="391"/>
                    </a:lnTo>
                    <a:lnTo>
                      <a:pt x="652" y="321"/>
                    </a:lnTo>
                    <a:lnTo>
                      <a:pt x="681" y="307"/>
                    </a:lnTo>
                    <a:lnTo>
                      <a:pt x="662" y="271"/>
                    </a:lnTo>
                    <a:lnTo>
                      <a:pt x="658" y="204"/>
                    </a:lnTo>
                    <a:lnTo>
                      <a:pt x="635" y="188"/>
                    </a:lnTo>
                    <a:lnTo>
                      <a:pt x="628" y="158"/>
                    </a:lnTo>
                    <a:lnTo>
                      <a:pt x="643" y="116"/>
                    </a:lnTo>
                    <a:lnTo>
                      <a:pt x="688" y="73"/>
                    </a:lnTo>
                    <a:lnTo>
                      <a:pt x="703" y="56"/>
                    </a:lnTo>
                    <a:lnTo>
                      <a:pt x="733" y="44"/>
                    </a:lnTo>
                    <a:lnTo>
                      <a:pt x="773" y="16"/>
                    </a:lnTo>
                    <a:lnTo>
                      <a:pt x="813" y="0"/>
                    </a:lnTo>
                    <a:lnTo>
                      <a:pt x="873" y="7"/>
                    </a:lnTo>
                    <a:lnTo>
                      <a:pt x="904" y="7"/>
                    </a:lnTo>
                    <a:lnTo>
                      <a:pt x="939" y="46"/>
                    </a:lnTo>
                    <a:lnTo>
                      <a:pt x="968" y="79"/>
                    </a:lnTo>
                    <a:lnTo>
                      <a:pt x="958" y="128"/>
                    </a:lnTo>
                    <a:lnTo>
                      <a:pt x="958" y="166"/>
                    </a:lnTo>
                    <a:lnTo>
                      <a:pt x="974" y="175"/>
                    </a:lnTo>
                    <a:lnTo>
                      <a:pt x="976" y="196"/>
                    </a:lnTo>
                    <a:lnTo>
                      <a:pt x="1030" y="201"/>
                    </a:lnTo>
                    <a:lnTo>
                      <a:pt x="1101" y="237"/>
                    </a:lnTo>
                    <a:lnTo>
                      <a:pt x="1147" y="248"/>
                    </a:lnTo>
                    <a:lnTo>
                      <a:pt x="1210" y="302"/>
                    </a:lnTo>
                    <a:lnTo>
                      <a:pt x="1223" y="331"/>
                    </a:lnTo>
                    <a:lnTo>
                      <a:pt x="1267" y="392"/>
                    </a:lnTo>
                    <a:lnTo>
                      <a:pt x="1317" y="484"/>
                    </a:lnTo>
                    <a:lnTo>
                      <a:pt x="908" y="1102"/>
                    </a:lnTo>
                    <a:lnTo>
                      <a:pt x="836" y="1098"/>
                    </a:lnTo>
                    <a:lnTo>
                      <a:pt x="802" y="1046"/>
                    </a:lnTo>
                    <a:lnTo>
                      <a:pt x="819" y="931"/>
                    </a:lnTo>
                    <a:lnTo>
                      <a:pt x="808" y="882"/>
                    </a:lnTo>
                    <a:lnTo>
                      <a:pt x="730" y="772"/>
                    </a:lnTo>
                    <a:lnTo>
                      <a:pt x="700" y="721"/>
                    </a:lnTo>
                    <a:lnTo>
                      <a:pt x="676" y="764"/>
                    </a:lnTo>
                    <a:lnTo>
                      <a:pt x="669" y="794"/>
                    </a:lnTo>
                    <a:lnTo>
                      <a:pt x="653" y="829"/>
                    </a:lnTo>
                    <a:lnTo>
                      <a:pt x="660" y="858"/>
                    </a:lnTo>
                    <a:lnTo>
                      <a:pt x="645" y="908"/>
                    </a:lnTo>
                    <a:lnTo>
                      <a:pt x="589" y="951"/>
                    </a:lnTo>
                    <a:lnTo>
                      <a:pt x="490" y="994"/>
                    </a:lnTo>
                    <a:lnTo>
                      <a:pt x="0" y="43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2" name="Freeform 162">
                <a:extLst>
                  <a:ext uri="{FF2B5EF4-FFF2-40B4-BE49-F238E27FC236}">
                    <a16:creationId xmlns:a16="http://schemas.microsoft.com/office/drawing/2014/main" id="{1D052CE8-A26A-4026-8281-321CD7F6E9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6" y="3264"/>
                <a:ext cx="36" cy="27"/>
              </a:xfrm>
              <a:custGeom>
                <a:avLst/>
                <a:gdLst>
                  <a:gd name="T0" fmla="*/ 0 w 90"/>
                  <a:gd name="T1" fmla="*/ 5 h 69"/>
                  <a:gd name="T2" fmla="*/ 26 w 90"/>
                  <a:gd name="T3" fmla="*/ 0 h 69"/>
                  <a:gd name="T4" fmla="*/ 32 w 90"/>
                  <a:gd name="T5" fmla="*/ 8 h 69"/>
                  <a:gd name="T6" fmla="*/ 36 w 90"/>
                  <a:gd name="T7" fmla="*/ 27 h 69"/>
                  <a:gd name="T8" fmla="*/ 8 w 90"/>
                  <a:gd name="T9" fmla="*/ 18 h 69"/>
                  <a:gd name="T10" fmla="*/ 0 w 90"/>
                  <a:gd name="T11" fmla="*/ 5 h 6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0" h="69">
                    <a:moveTo>
                      <a:pt x="0" y="13"/>
                    </a:moveTo>
                    <a:lnTo>
                      <a:pt x="64" y="0"/>
                    </a:lnTo>
                    <a:lnTo>
                      <a:pt x="79" y="21"/>
                    </a:lnTo>
                    <a:lnTo>
                      <a:pt x="90" y="69"/>
                    </a:lnTo>
                    <a:lnTo>
                      <a:pt x="21" y="46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3" name="Freeform 163">
                <a:extLst>
                  <a:ext uri="{FF2B5EF4-FFF2-40B4-BE49-F238E27FC236}">
                    <a16:creationId xmlns:a16="http://schemas.microsoft.com/office/drawing/2014/main" id="{AC0DC88E-3826-4A95-B399-3F0E4D19AF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6" y="3342"/>
                <a:ext cx="23" cy="30"/>
              </a:xfrm>
              <a:custGeom>
                <a:avLst/>
                <a:gdLst>
                  <a:gd name="T0" fmla="*/ 23 w 56"/>
                  <a:gd name="T1" fmla="*/ 1 h 73"/>
                  <a:gd name="T2" fmla="*/ 14 w 56"/>
                  <a:gd name="T3" fmla="*/ 0 h 73"/>
                  <a:gd name="T4" fmla="*/ 5 w 56"/>
                  <a:gd name="T5" fmla="*/ 9 h 73"/>
                  <a:gd name="T6" fmla="*/ 0 w 56"/>
                  <a:gd name="T7" fmla="*/ 23 h 73"/>
                  <a:gd name="T8" fmla="*/ 9 w 56"/>
                  <a:gd name="T9" fmla="*/ 30 h 73"/>
                  <a:gd name="T10" fmla="*/ 16 w 56"/>
                  <a:gd name="T11" fmla="*/ 9 h 73"/>
                  <a:gd name="T12" fmla="*/ 23 w 56"/>
                  <a:gd name="T13" fmla="*/ 1 h 7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73">
                    <a:moveTo>
                      <a:pt x="56" y="3"/>
                    </a:moveTo>
                    <a:lnTo>
                      <a:pt x="35" y="0"/>
                    </a:lnTo>
                    <a:lnTo>
                      <a:pt x="12" y="22"/>
                    </a:lnTo>
                    <a:lnTo>
                      <a:pt x="0" y="57"/>
                    </a:lnTo>
                    <a:lnTo>
                      <a:pt x="22" y="73"/>
                    </a:lnTo>
                    <a:lnTo>
                      <a:pt x="38" y="21"/>
                    </a:lnTo>
                    <a:lnTo>
                      <a:pt x="56" y="3"/>
                    </a:lnTo>
                    <a:close/>
                  </a:path>
                </a:pathLst>
              </a:custGeom>
              <a:solidFill>
                <a:srgbClr val="FFDFB1"/>
              </a:solidFill>
              <a:ln w="12700" cmpd="sng">
                <a:solidFill>
                  <a:srgbClr val="FFDFB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4" name="Freeform 164">
                <a:extLst>
                  <a:ext uri="{FF2B5EF4-FFF2-40B4-BE49-F238E27FC236}">
                    <a16:creationId xmlns:a16="http://schemas.microsoft.com/office/drawing/2014/main" id="{1583C39A-68B5-41A2-8C86-8A9F89DE2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7" y="3325"/>
                <a:ext cx="472" cy="155"/>
              </a:xfrm>
              <a:custGeom>
                <a:avLst/>
                <a:gdLst>
                  <a:gd name="T0" fmla="*/ 0 w 1179"/>
                  <a:gd name="T1" fmla="*/ 75 h 386"/>
                  <a:gd name="T2" fmla="*/ 20 w 1179"/>
                  <a:gd name="T3" fmla="*/ 111 h 386"/>
                  <a:gd name="T4" fmla="*/ 124 w 1179"/>
                  <a:gd name="T5" fmla="*/ 155 h 386"/>
                  <a:gd name="T6" fmla="*/ 230 w 1179"/>
                  <a:gd name="T7" fmla="*/ 132 h 386"/>
                  <a:gd name="T8" fmla="*/ 219 w 1179"/>
                  <a:gd name="T9" fmla="*/ 108 h 386"/>
                  <a:gd name="T10" fmla="*/ 260 w 1179"/>
                  <a:gd name="T11" fmla="*/ 117 h 386"/>
                  <a:gd name="T12" fmla="*/ 343 w 1179"/>
                  <a:gd name="T13" fmla="*/ 151 h 386"/>
                  <a:gd name="T14" fmla="*/ 381 w 1179"/>
                  <a:gd name="T15" fmla="*/ 153 h 386"/>
                  <a:gd name="T16" fmla="*/ 405 w 1179"/>
                  <a:gd name="T17" fmla="*/ 141 h 386"/>
                  <a:gd name="T18" fmla="*/ 454 w 1179"/>
                  <a:gd name="T19" fmla="*/ 100 h 386"/>
                  <a:gd name="T20" fmla="*/ 472 w 1179"/>
                  <a:gd name="T21" fmla="*/ 94 h 386"/>
                  <a:gd name="T22" fmla="*/ 465 w 1179"/>
                  <a:gd name="T23" fmla="*/ 65 h 386"/>
                  <a:gd name="T24" fmla="*/ 391 w 1179"/>
                  <a:gd name="T25" fmla="*/ 31 h 386"/>
                  <a:gd name="T26" fmla="*/ 378 w 1179"/>
                  <a:gd name="T27" fmla="*/ 13 h 386"/>
                  <a:gd name="T28" fmla="*/ 330 w 1179"/>
                  <a:gd name="T29" fmla="*/ 0 h 386"/>
                  <a:gd name="T30" fmla="*/ 288 w 1179"/>
                  <a:gd name="T31" fmla="*/ 5 h 386"/>
                  <a:gd name="T32" fmla="*/ 239 w 1179"/>
                  <a:gd name="T33" fmla="*/ 41 h 386"/>
                  <a:gd name="T34" fmla="*/ 263 w 1179"/>
                  <a:gd name="T35" fmla="*/ 43 h 386"/>
                  <a:gd name="T36" fmla="*/ 326 w 1179"/>
                  <a:gd name="T37" fmla="*/ 35 h 386"/>
                  <a:gd name="T38" fmla="*/ 262 w 1179"/>
                  <a:gd name="T39" fmla="*/ 75 h 386"/>
                  <a:gd name="T40" fmla="*/ 218 w 1179"/>
                  <a:gd name="T41" fmla="*/ 74 h 386"/>
                  <a:gd name="T42" fmla="*/ 112 w 1179"/>
                  <a:gd name="T43" fmla="*/ 107 h 386"/>
                  <a:gd name="T44" fmla="*/ 0 w 1179"/>
                  <a:gd name="T45" fmla="*/ 75 h 38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179" h="386">
                    <a:moveTo>
                      <a:pt x="0" y="187"/>
                    </a:moveTo>
                    <a:lnTo>
                      <a:pt x="50" y="277"/>
                    </a:lnTo>
                    <a:lnTo>
                      <a:pt x="309" y="386"/>
                    </a:lnTo>
                    <a:lnTo>
                      <a:pt x="574" y="328"/>
                    </a:lnTo>
                    <a:lnTo>
                      <a:pt x="547" y="268"/>
                    </a:lnTo>
                    <a:lnTo>
                      <a:pt x="650" y="291"/>
                    </a:lnTo>
                    <a:lnTo>
                      <a:pt x="856" y="377"/>
                    </a:lnTo>
                    <a:lnTo>
                      <a:pt x="951" y="380"/>
                    </a:lnTo>
                    <a:lnTo>
                      <a:pt x="1012" y="351"/>
                    </a:lnTo>
                    <a:lnTo>
                      <a:pt x="1133" y="248"/>
                    </a:lnTo>
                    <a:lnTo>
                      <a:pt x="1179" y="235"/>
                    </a:lnTo>
                    <a:lnTo>
                      <a:pt x="1162" y="163"/>
                    </a:lnTo>
                    <a:lnTo>
                      <a:pt x="977" y="76"/>
                    </a:lnTo>
                    <a:lnTo>
                      <a:pt x="945" y="33"/>
                    </a:lnTo>
                    <a:lnTo>
                      <a:pt x="825" y="0"/>
                    </a:lnTo>
                    <a:lnTo>
                      <a:pt x="720" y="13"/>
                    </a:lnTo>
                    <a:lnTo>
                      <a:pt x="598" y="103"/>
                    </a:lnTo>
                    <a:lnTo>
                      <a:pt x="658" y="107"/>
                    </a:lnTo>
                    <a:lnTo>
                      <a:pt x="814" y="87"/>
                    </a:lnTo>
                    <a:lnTo>
                      <a:pt x="655" y="188"/>
                    </a:lnTo>
                    <a:lnTo>
                      <a:pt x="544" y="184"/>
                    </a:lnTo>
                    <a:lnTo>
                      <a:pt x="280" y="266"/>
                    </a:lnTo>
                    <a:lnTo>
                      <a:pt x="0" y="187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5" name="Freeform 165">
                <a:extLst>
                  <a:ext uri="{FF2B5EF4-FFF2-40B4-BE49-F238E27FC236}">
                    <a16:creationId xmlns:a16="http://schemas.microsoft.com/office/drawing/2014/main" id="{61EABB18-8BC9-44A0-AEEE-1CA2CDE92C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5" y="3327"/>
                <a:ext cx="264" cy="111"/>
              </a:xfrm>
              <a:custGeom>
                <a:avLst/>
                <a:gdLst>
                  <a:gd name="T0" fmla="*/ 107 w 660"/>
                  <a:gd name="T1" fmla="*/ 0 h 277"/>
                  <a:gd name="T2" fmla="*/ 20 w 660"/>
                  <a:gd name="T3" fmla="*/ 30 h 277"/>
                  <a:gd name="T4" fmla="*/ 102 w 660"/>
                  <a:gd name="T5" fmla="*/ 74 h 277"/>
                  <a:gd name="T6" fmla="*/ 11 w 660"/>
                  <a:gd name="T7" fmla="*/ 35 h 277"/>
                  <a:gd name="T8" fmla="*/ 0 w 660"/>
                  <a:gd name="T9" fmla="*/ 40 h 277"/>
                  <a:gd name="T10" fmla="*/ 146 w 660"/>
                  <a:gd name="T11" fmla="*/ 111 h 277"/>
                  <a:gd name="T12" fmla="*/ 214 w 660"/>
                  <a:gd name="T13" fmla="*/ 64 h 277"/>
                  <a:gd name="T14" fmla="*/ 264 w 660"/>
                  <a:gd name="T15" fmla="*/ 39 h 277"/>
                  <a:gd name="T16" fmla="*/ 206 w 660"/>
                  <a:gd name="T17" fmla="*/ 14 h 277"/>
                  <a:gd name="T18" fmla="*/ 160 w 660"/>
                  <a:gd name="T19" fmla="*/ 4 h 277"/>
                  <a:gd name="T20" fmla="*/ 107 w 660"/>
                  <a:gd name="T21" fmla="*/ 0 h 27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60" h="277">
                    <a:moveTo>
                      <a:pt x="267" y="0"/>
                    </a:moveTo>
                    <a:lnTo>
                      <a:pt x="49" y="75"/>
                    </a:lnTo>
                    <a:lnTo>
                      <a:pt x="255" y="184"/>
                    </a:lnTo>
                    <a:lnTo>
                      <a:pt x="28" y="88"/>
                    </a:lnTo>
                    <a:lnTo>
                      <a:pt x="0" y="101"/>
                    </a:lnTo>
                    <a:lnTo>
                      <a:pt x="364" y="277"/>
                    </a:lnTo>
                    <a:lnTo>
                      <a:pt x="536" y="160"/>
                    </a:lnTo>
                    <a:lnTo>
                      <a:pt x="660" y="97"/>
                    </a:lnTo>
                    <a:lnTo>
                      <a:pt x="514" y="35"/>
                    </a:lnTo>
                    <a:lnTo>
                      <a:pt x="400" y="1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FFFFEB"/>
              </a:solidFill>
              <a:ln w="12700" cmpd="sng">
                <a:solidFill>
                  <a:srgbClr val="FFFFE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6" name="Freeform 166">
                <a:extLst>
                  <a:ext uri="{FF2B5EF4-FFF2-40B4-BE49-F238E27FC236}">
                    <a16:creationId xmlns:a16="http://schemas.microsoft.com/office/drawing/2014/main" id="{93BCDCBA-1B3C-48F9-B5BF-2086ABE4A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3" y="3347"/>
                <a:ext cx="221" cy="117"/>
              </a:xfrm>
              <a:custGeom>
                <a:avLst/>
                <a:gdLst>
                  <a:gd name="T0" fmla="*/ 11 w 552"/>
                  <a:gd name="T1" fmla="*/ 44 h 292"/>
                  <a:gd name="T2" fmla="*/ 25 w 552"/>
                  <a:gd name="T3" fmla="*/ 47 h 292"/>
                  <a:gd name="T4" fmla="*/ 99 w 552"/>
                  <a:gd name="T5" fmla="*/ 0 h 292"/>
                  <a:gd name="T6" fmla="*/ 185 w 552"/>
                  <a:gd name="T7" fmla="*/ 16 h 292"/>
                  <a:gd name="T8" fmla="*/ 215 w 552"/>
                  <a:gd name="T9" fmla="*/ 49 h 292"/>
                  <a:gd name="T10" fmla="*/ 221 w 552"/>
                  <a:gd name="T11" fmla="*/ 56 h 292"/>
                  <a:gd name="T12" fmla="*/ 195 w 552"/>
                  <a:gd name="T13" fmla="*/ 69 h 292"/>
                  <a:gd name="T14" fmla="*/ 164 w 552"/>
                  <a:gd name="T15" fmla="*/ 95 h 292"/>
                  <a:gd name="T16" fmla="*/ 140 w 552"/>
                  <a:gd name="T17" fmla="*/ 117 h 292"/>
                  <a:gd name="T18" fmla="*/ 117 w 552"/>
                  <a:gd name="T19" fmla="*/ 116 h 292"/>
                  <a:gd name="T20" fmla="*/ 79 w 552"/>
                  <a:gd name="T21" fmla="*/ 99 h 292"/>
                  <a:gd name="T22" fmla="*/ 0 w 552"/>
                  <a:gd name="T23" fmla="*/ 74 h 292"/>
                  <a:gd name="T24" fmla="*/ 1 w 552"/>
                  <a:gd name="T25" fmla="*/ 55 h 292"/>
                  <a:gd name="T26" fmla="*/ 5 w 552"/>
                  <a:gd name="T27" fmla="*/ 44 h 292"/>
                  <a:gd name="T28" fmla="*/ 11 w 552"/>
                  <a:gd name="T29" fmla="*/ 44 h 29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552" h="292">
                    <a:moveTo>
                      <a:pt x="28" y="110"/>
                    </a:moveTo>
                    <a:lnTo>
                      <a:pt x="63" y="118"/>
                    </a:lnTo>
                    <a:lnTo>
                      <a:pt x="247" y="0"/>
                    </a:lnTo>
                    <a:lnTo>
                      <a:pt x="462" y="39"/>
                    </a:lnTo>
                    <a:lnTo>
                      <a:pt x="537" y="122"/>
                    </a:lnTo>
                    <a:lnTo>
                      <a:pt x="552" y="140"/>
                    </a:lnTo>
                    <a:lnTo>
                      <a:pt x="486" y="173"/>
                    </a:lnTo>
                    <a:lnTo>
                      <a:pt x="409" y="236"/>
                    </a:lnTo>
                    <a:lnTo>
                      <a:pt x="350" y="292"/>
                    </a:lnTo>
                    <a:lnTo>
                      <a:pt x="292" y="290"/>
                    </a:lnTo>
                    <a:lnTo>
                      <a:pt x="198" y="248"/>
                    </a:lnTo>
                    <a:lnTo>
                      <a:pt x="0" y="184"/>
                    </a:lnTo>
                    <a:lnTo>
                      <a:pt x="2" y="137"/>
                    </a:lnTo>
                    <a:lnTo>
                      <a:pt x="12" y="110"/>
                    </a:lnTo>
                    <a:lnTo>
                      <a:pt x="28" y="110"/>
                    </a:lnTo>
                    <a:close/>
                  </a:path>
                </a:pathLst>
              </a:custGeom>
              <a:solidFill>
                <a:srgbClr val="FFF7B1"/>
              </a:solidFill>
              <a:ln w="12700" cmpd="sng">
                <a:solidFill>
                  <a:srgbClr val="FFF7B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7" name="Freeform 167">
                <a:extLst>
                  <a:ext uri="{FF2B5EF4-FFF2-40B4-BE49-F238E27FC236}">
                    <a16:creationId xmlns:a16="http://schemas.microsoft.com/office/drawing/2014/main" id="{0E0CD560-8AF9-4343-B5F7-4E6240FF2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" y="3279"/>
                <a:ext cx="108" cy="31"/>
              </a:xfrm>
              <a:custGeom>
                <a:avLst/>
                <a:gdLst>
                  <a:gd name="T0" fmla="*/ 5 w 270"/>
                  <a:gd name="T1" fmla="*/ 31 h 76"/>
                  <a:gd name="T2" fmla="*/ 108 w 270"/>
                  <a:gd name="T3" fmla="*/ 19 h 76"/>
                  <a:gd name="T4" fmla="*/ 14 w 270"/>
                  <a:gd name="T5" fmla="*/ 0 h 76"/>
                  <a:gd name="T6" fmla="*/ 0 w 270"/>
                  <a:gd name="T7" fmla="*/ 5 h 76"/>
                  <a:gd name="T8" fmla="*/ 5 w 270"/>
                  <a:gd name="T9" fmla="*/ 31 h 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70" h="76">
                    <a:moveTo>
                      <a:pt x="13" y="76"/>
                    </a:moveTo>
                    <a:lnTo>
                      <a:pt x="270" y="46"/>
                    </a:lnTo>
                    <a:lnTo>
                      <a:pt x="34" y="0"/>
                    </a:lnTo>
                    <a:lnTo>
                      <a:pt x="0" y="13"/>
                    </a:lnTo>
                    <a:lnTo>
                      <a:pt x="13" y="76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8" name="Freeform 168">
                <a:extLst>
                  <a:ext uri="{FF2B5EF4-FFF2-40B4-BE49-F238E27FC236}">
                    <a16:creationId xmlns:a16="http://schemas.microsoft.com/office/drawing/2014/main" id="{3C7D2C54-F43E-4C9A-9E0F-DEB37F7C8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1" y="3379"/>
                <a:ext cx="191" cy="70"/>
              </a:xfrm>
              <a:custGeom>
                <a:avLst/>
                <a:gdLst>
                  <a:gd name="T0" fmla="*/ 18 w 478"/>
                  <a:gd name="T1" fmla="*/ 40 h 175"/>
                  <a:gd name="T2" fmla="*/ 0 w 478"/>
                  <a:gd name="T3" fmla="*/ 46 h 175"/>
                  <a:gd name="T4" fmla="*/ 14 w 478"/>
                  <a:gd name="T5" fmla="*/ 59 h 175"/>
                  <a:gd name="T6" fmla="*/ 56 w 478"/>
                  <a:gd name="T7" fmla="*/ 70 h 175"/>
                  <a:gd name="T8" fmla="*/ 108 w 478"/>
                  <a:gd name="T9" fmla="*/ 61 h 175"/>
                  <a:gd name="T10" fmla="*/ 141 w 478"/>
                  <a:gd name="T11" fmla="*/ 30 h 175"/>
                  <a:gd name="T12" fmla="*/ 191 w 478"/>
                  <a:gd name="T13" fmla="*/ 12 h 175"/>
                  <a:gd name="T14" fmla="*/ 148 w 478"/>
                  <a:gd name="T15" fmla="*/ 0 h 175"/>
                  <a:gd name="T16" fmla="*/ 132 w 478"/>
                  <a:gd name="T17" fmla="*/ 7 h 175"/>
                  <a:gd name="T18" fmla="*/ 80 w 478"/>
                  <a:gd name="T19" fmla="*/ 46 h 175"/>
                  <a:gd name="T20" fmla="*/ 18 w 478"/>
                  <a:gd name="T21" fmla="*/ 40 h 1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78" h="175">
                    <a:moveTo>
                      <a:pt x="45" y="100"/>
                    </a:moveTo>
                    <a:lnTo>
                      <a:pt x="0" y="114"/>
                    </a:lnTo>
                    <a:lnTo>
                      <a:pt x="34" y="148"/>
                    </a:lnTo>
                    <a:lnTo>
                      <a:pt x="140" y="175"/>
                    </a:lnTo>
                    <a:lnTo>
                      <a:pt x="270" y="153"/>
                    </a:lnTo>
                    <a:lnTo>
                      <a:pt x="352" y="74"/>
                    </a:lnTo>
                    <a:lnTo>
                      <a:pt x="478" y="31"/>
                    </a:lnTo>
                    <a:lnTo>
                      <a:pt x="370" y="0"/>
                    </a:lnTo>
                    <a:lnTo>
                      <a:pt x="331" y="18"/>
                    </a:lnTo>
                    <a:lnTo>
                      <a:pt x="199" y="114"/>
                    </a:lnTo>
                    <a:lnTo>
                      <a:pt x="45" y="100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29" name="Freeform 169">
                <a:extLst>
                  <a:ext uri="{FF2B5EF4-FFF2-40B4-BE49-F238E27FC236}">
                    <a16:creationId xmlns:a16="http://schemas.microsoft.com/office/drawing/2014/main" id="{9A348688-E13D-4F1F-BC00-E5B15A16D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9" y="3247"/>
                <a:ext cx="281" cy="183"/>
              </a:xfrm>
              <a:custGeom>
                <a:avLst/>
                <a:gdLst>
                  <a:gd name="T0" fmla="*/ 136 w 703"/>
                  <a:gd name="T1" fmla="*/ 42 h 457"/>
                  <a:gd name="T2" fmla="*/ 151 w 703"/>
                  <a:gd name="T3" fmla="*/ 38 h 457"/>
                  <a:gd name="T4" fmla="*/ 184 w 703"/>
                  <a:gd name="T5" fmla="*/ 146 h 457"/>
                  <a:gd name="T6" fmla="*/ 281 w 703"/>
                  <a:gd name="T7" fmla="*/ 130 h 457"/>
                  <a:gd name="T8" fmla="*/ 179 w 703"/>
                  <a:gd name="T9" fmla="*/ 183 h 457"/>
                  <a:gd name="T10" fmla="*/ 143 w 703"/>
                  <a:gd name="T11" fmla="*/ 168 h 457"/>
                  <a:gd name="T12" fmla="*/ 0 w 703"/>
                  <a:gd name="T13" fmla="*/ 7 h 457"/>
                  <a:gd name="T14" fmla="*/ 19 w 703"/>
                  <a:gd name="T15" fmla="*/ 0 h 457"/>
                  <a:gd name="T16" fmla="*/ 145 w 703"/>
                  <a:gd name="T17" fmla="*/ 26 h 457"/>
                  <a:gd name="T18" fmla="*/ 136 w 703"/>
                  <a:gd name="T19" fmla="*/ 42 h 45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703" h="457">
                    <a:moveTo>
                      <a:pt x="339" y="105"/>
                    </a:moveTo>
                    <a:lnTo>
                      <a:pt x="377" y="94"/>
                    </a:lnTo>
                    <a:lnTo>
                      <a:pt x="461" y="364"/>
                    </a:lnTo>
                    <a:lnTo>
                      <a:pt x="703" y="325"/>
                    </a:lnTo>
                    <a:lnTo>
                      <a:pt x="447" y="457"/>
                    </a:lnTo>
                    <a:lnTo>
                      <a:pt x="357" y="420"/>
                    </a:lnTo>
                    <a:lnTo>
                      <a:pt x="0" y="18"/>
                    </a:lnTo>
                    <a:lnTo>
                      <a:pt x="47" y="0"/>
                    </a:lnTo>
                    <a:lnTo>
                      <a:pt x="362" y="66"/>
                    </a:lnTo>
                    <a:lnTo>
                      <a:pt x="339" y="105"/>
                    </a:lnTo>
                    <a:close/>
                  </a:path>
                </a:pathLst>
              </a:custGeom>
              <a:solidFill>
                <a:srgbClr val="DADAEE"/>
              </a:solidFill>
              <a:ln w="12700" cmpd="sng">
                <a:solidFill>
                  <a:srgbClr val="DADAE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0" name="Freeform 170">
                <a:extLst>
                  <a:ext uri="{FF2B5EF4-FFF2-40B4-BE49-F238E27FC236}">
                    <a16:creationId xmlns:a16="http://schemas.microsoft.com/office/drawing/2014/main" id="{B33D8430-BE07-4891-835B-EB8191875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9" y="3254"/>
                <a:ext cx="287" cy="198"/>
              </a:xfrm>
              <a:custGeom>
                <a:avLst/>
                <a:gdLst>
                  <a:gd name="T0" fmla="*/ 0 w 716"/>
                  <a:gd name="T1" fmla="*/ 0 h 494"/>
                  <a:gd name="T2" fmla="*/ 136 w 716"/>
                  <a:gd name="T3" fmla="*/ 35 h 494"/>
                  <a:gd name="T4" fmla="*/ 165 w 716"/>
                  <a:gd name="T5" fmla="*/ 163 h 494"/>
                  <a:gd name="T6" fmla="*/ 191 w 716"/>
                  <a:gd name="T7" fmla="*/ 157 h 494"/>
                  <a:gd name="T8" fmla="*/ 194 w 716"/>
                  <a:gd name="T9" fmla="*/ 164 h 494"/>
                  <a:gd name="T10" fmla="*/ 282 w 716"/>
                  <a:gd name="T11" fmla="*/ 123 h 494"/>
                  <a:gd name="T12" fmla="*/ 287 w 716"/>
                  <a:gd name="T13" fmla="*/ 147 h 494"/>
                  <a:gd name="T14" fmla="*/ 181 w 716"/>
                  <a:gd name="T15" fmla="*/ 198 h 494"/>
                  <a:gd name="T16" fmla="*/ 58 w 716"/>
                  <a:gd name="T17" fmla="*/ 146 h 494"/>
                  <a:gd name="T18" fmla="*/ 57 w 716"/>
                  <a:gd name="T19" fmla="*/ 123 h 494"/>
                  <a:gd name="T20" fmla="*/ 27 w 716"/>
                  <a:gd name="T21" fmla="*/ 108 h 494"/>
                  <a:gd name="T22" fmla="*/ 0 w 716"/>
                  <a:gd name="T23" fmla="*/ 0 h 49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716" h="494">
                    <a:moveTo>
                      <a:pt x="0" y="0"/>
                    </a:moveTo>
                    <a:lnTo>
                      <a:pt x="339" y="87"/>
                    </a:lnTo>
                    <a:lnTo>
                      <a:pt x="412" y="406"/>
                    </a:lnTo>
                    <a:lnTo>
                      <a:pt x="476" y="391"/>
                    </a:lnTo>
                    <a:lnTo>
                      <a:pt x="483" y="410"/>
                    </a:lnTo>
                    <a:lnTo>
                      <a:pt x="703" y="307"/>
                    </a:lnTo>
                    <a:lnTo>
                      <a:pt x="716" y="366"/>
                    </a:lnTo>
                    <a:lnTo>
                      <a:pt x="452" y="494"/>
                    </a:lnTo>
                    <a:lnTo>
                      <a:pt x="145" y="364"/>
                    </a:lnTo>
                    <a:lnTo>
                      <a:pt x="143" y="307"/>
                    </a:lnTo>
                    <a:lnTo>
                      <a:pt x="67" y="2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8A8C2"/>
              </a:solidFill>
              <a:ln w="12700" cmpd="sng">
                <a:solidFill>
                  <a:srgbClr val="A8A8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1" name="Freeform 171">
                <a:extLst>
                  <a:ext uri="{FF2B5EF4-FFF2-40B4-BE49-F238E27FC236}">
                    <a16:creationId xmlns:a16="http://schemas.microsoft.com/office/drawing/2014/main" id="{55CBC613-842D-49EF-8636-93FFF51C0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6" y="3030"/>
                <a:ext cx="128" cy="106"/>
              </a:xfrm>
              <a:custGeom>
                <a:avLst/>
                <a:gdLst>
                  <a:gd name="T0" fmla="*/ 16 w 320"/>
                  <a:gd name="T1" fmla="*/ 55 h 265"/>
                  <a:gd name="T2" fmla="*/ 0 w 320"/>
                  <a:gd name="T3" fmla="*/ 52 h 265"/>
                  <a:gd name="T4" fmla="*/ 0 w 320"/>
                  <a:gd name="T5" fmla="*/ 40 h 265"/>
                  <a:gd name="T6" fmla="*/ 5 w 320"/>
                  <a:gd name="T7" fmla="*/ 29 h 265"/>
                  <a:gd name="T8" fmla="*/ 20 w 320"/>
                  <a:gd name="T9" fmla="*/ 22 h 265"/>
                  <a:gd name="T10" fmla="*/ 23 w 320"/>
                  <a:gd name="T11" fmla="*/ 14 h 265"/>
                  <a:gd name="T12" fmla="*/ 46 w 320"/>
                  <a:gd name="T13" fmla="*/ 0 h 265"/>
                  <a:gd name="T14" fmla="*/ 61 w 320"/>
                  <a:gd name="T15" fmla="*/ 2 h 265"/>
                  <a:gd name="T16" fmla="*/ 75 w 320"/>
                  <a:gd name="T17" fmla="*/ 0 h 265"/>
                  <a:gd name="T18" fmla="*/ 70 w 320"/>
                  <a:gd name="T19" fmla="*/ 8 h 265"/>
                  <a:gd name="T20" fmla="*/ 65 w 320"/>
                  <a:gd name="T21" fmla="*/ 14 h 265"/>
                  <a:gd name="T22" fmla="*/ 70 w 320"/>
                  <a:gd name="T23" fmla="*/ 19 h 265"/>
                  <a:gd name="T24" fmla="*/ 61 w 320"/>
                  <a:gd name="T25" fmla="*/ 22 h 265"/>
                  <a:gd name="T26" fmla="*/ 62 w 320"/>
                  <a:gd name="T27" fmla="*/ 31 h 265"/>
                  <a:gd name="T28" fmla="*/ 71 w 320"/>
                  <a:gd name="T29" fmla="*/ 34 h 265"/>
                  <a:gd name="T30" fmla="*/ 81 w 320"/>
                  <a:gd name="T31" fmla="*/ 20 h 265"/>
                  <a:gd name="T32" fmla="*/ 80 w 320"/>
                  <a:gd name="T33" fmla="*/ 10 h 265"/>
                  <a:gd name="T34" fmla="*/ 92 w 320"/>
                  <a:gd name="T35" fmla="*/ 9 h 265"/>
                  <a:gd name="T36" fmla="*/ 99 w 320"/>
                  <a:gd name="T37" fmla="*/ 22 h 265"/>
                  <a:gd name="T38" fmla="*/ 116 w 320"/>
                  <a:gd name="T39" fmla="*/ 29 h 265"/>
                  <a:gd name="T40" fmla="*/ 114 w 320"/>
                  <a:gd name="T41" fmla="*/ 51 h 265"/>
                  <a:gd name="T42" fmla="*/ 128 w 320"/>
                  <a:gd name="T43" fmla="*/ 69 h 265"/>
                  <a:gd name="T44" fmla="*/ 117 w 320"/>
                  <a:gd name="T45" fmla="*/ 81 h 265"/>
                  <a:gd name="T46" fmla="*/ 119 w 320"/>
                  <a:gd name="T47" fmla="*/ 96 h 265"/>
                  <a:gd name="T48" fmla="*/ 108 w 320"/>
                  <a:gd name="T49" fmla="*/ 106 h 265"/>
                  <a:gd name="T50" fmla="*/ 101 w 320"/>
                  <a:gd name="T51" fmla="*/ 106 h 265"/>
                  <a:gd name="T52" fmla="*/ 110 w 320"/>
                  <a:gd name="T53" fmla="*/ 87 h 265"/>
                  <a:gd name="T54" fmla="*/ 107 w 320"/>
                  <a:gd name="T55" fmla="*/ 80 h 265"/>
                  <a:gd name="T56" fmla="*/ 94 w 320"/>
                  <a:gd name="T57" fmla="*/ 74 h 265"/>
                  <a:gd name="T58" fmla="*/ 84 w 320"/>
                  <a:gd name="T59" fmla="*/ 78 h 265"/>
                  <a:gd name="T60" fmla="*/ 86 w 320"/>
                  <a:gd name="T61" fmla="*/ 68 h 265"/>
                  <a:gd name="T62" fmla="*/ 78 w 320"/>
                  <a:gd name="T63" fmla="*/ 62 h 265"/>
                  <a:gd name="T64" fmla="*/ 81 w 320"/>
                  <a:gd name="T65" fmla="*/ 57 h 265"/>
                  <a:gd name="T66" fmla="*/ 72 w 320"/>
                  <a:gd name="T67" fmla="*/ 53 h 265"/>
                  <a:gd name="T68" fmla="*/ 53 w 320"/>
                  <a:gd name="T69" fmla="*/ 42 h 265"/>
                  <a:gd name="T70" fmla="*/ 35 w 320"/>
                  <a:gd name="T71" fmla="*/ 40 h 265"/>
                  <a:gd name="T72" fmla="*/ 19 w 320"/>
                  <a:gd name="T73" fmla="*/ 54 h 265"/>
                  <a:gd name="T74" fmla="*/ 16 w 320"/>
                  <a:gd name="T75" fmla="*/ 55 h 2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320" h="265">
                    <a:moveTo>
                      <a:pt x="39" y="138"/>
                    </a:moveTo>
                    <a:lnTo>
                      <a:pt x="0" y="129"/>
                    </a:lnTo>
                    <a:lnTo>
                      <a:pt x="1" y="99"/>
                    </a:lnTo>
                    <a:lnTo>
                      <a:pt x="12" y="72"/>
                    </a:lnTo>
                    <a:lnTo>
                      <a:pt x="51" y="55"/>
                    </a:lnTo>
                    <a:lnTo>
                      <a:pt x="58" y="34"/>
                    </a:lnTo>
                    <a:lnTo>
                      <a:pt x="116" y="0"/>
                    </a:lnTo>
                    <a:lnTo>
                      <a:pt x="152" y="4"/>
                    </a:lnTo>
                    <a:lnTo>
                      <a:pt x="187" y="0"/>
                    </a:lnTo>
                    <a:lnTo>
                      <a:pt x="175" y="19"/>
                    </a:lnTo>
                    <a:lnTo>
                      <a:pt x="163" y="36"/>
                    </a:lnTo>
                    <a:lnTo>
                      <a:pt x="176" y="48"/>
                    </a:lnTo>
                    <a:lnTo>
                      <a:pt x="153" y="55"/>
                    </a:lnTo>
                    <a:lnTo>
                      <a:pt x="156" y="78"/>
                    </a:lnTo>
                    <a:lnTo>
                      <a:pt x="178" y="86"/>
                    </a:lnTo>
                    <a:lnTo>
                      <a:pt x="202" y="49"/>
                    </a:lnTo>
                    <a:lnTo>
                      <a:pt x="200" y="26"/>
                    </a:lnTo>
                    <a:lnTo>
                      <a:pt x="230" y="22"/>
                    </a:lnTo>
                    <a:lnTo>
                      <a:pt x="247" y="55"/>
                    </a:lnTo>
                    <a:lnTo>
                      <a:pt x="290" y="73"/>
                    </a:lnTo>
                    <a:lnTo>
                      <a:pt x="286" y="127"/>
                    </a:lnTo>
                    <a:lnTo>
                      <a:pt x="320" y="172"/>
                    </a:lnTo>
                    <a:lnTo>
                      <a:pt x="292" y="202"/>
                    </a:lnTo>
                    <a:lnTo>
                      <a:pt x="297" y="241"/>
                    </a:lnTo>
                    <a:lnTo>
                      <a:pt x="270" y="264"/>
                    </a:lnTo>
                    <a:lnTo>
                      <a:pt x="252" y="265"/>
                    </a:lnTo>
                    <a:lnTo>
                      <a:pt x="276" y="217"/>
                    </a:lnTo>
                    <a:lnTo>
                      <a:pt x="268" y="199"/>
                    </a:lnTo>
                    <a:lnTo>
                      <a:pt x="236" y="186"/>
                    </a:lnTo>
                    <a:lnTo>
                      <a:pt x="210" y="196"/>
                    </a:lnTo>
                    <a:lnTo>
                      <a:pt x="216" y="170"/>
                    </a:lnTo>
                    <a:lnTo>
                      <a:pt x="194" y="156"/>
                    </a:lnTo>
                    <a:lnTo>
                      <a:pt x="202" y="142"/>
                    </a:lnTo>
                    <a:lnTo>
                      <a:pt x="180" y="133"/>
                    </a:lnTo>
                    <a:lnTo>
                      <a:pt x="132" y="104"/>
                    </a:lnTo>
                    <a:lnTo>
                      <a:pt x="88" y="99"/>
                    </a:lnTo>
                    <a:lnTo>
                      <a:pt x="47" y="134"/>
                    </a:lnTo>
                    <a:lnTo>
                      <a:pt x="39" y="138"/>
                    </a:lnTo>
                    <a:close/>
                  </a:path>
                </a:pathLst>
              </a:custGeom>
              <a:solidFill>
                <a:srgbClr val="BEAEAE"/>
              </a:solidFill>
              <a:ln w="12700" cmpd="sng">
                <a:solidFill>
                  <a:srgbClr val="BEAEA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2" name="Freeform 172">
                <a:extLst>
                  <a:ext uri="{FF2B5EF4-FFF2-40B4-BE49-F238E27FC236}">
                    <a16:creationId xmlns:a16="http://schemas.microsoft.com/office/drawing/2014/main" id="{2ADF467D-D3D1-435F-9CEE-B1B442422F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1" y="2853"/>
                <a:ext cx="121" cy="79"/>
              </a:xfrm>
              <a:custGeom>
                <a:avLst/>
                <a:gdLst>
                  <a:gd name="T0" fmla="*/ 3 w 302"/>
                  <a:gd name="T1" fmla="*/ 43 h 198"/>
                  <a:gd name="T2" fmla="*/ 9 w 302"/>
                  <a:gd name="T3" fmla="*/ 37 h 198"/>
                  <a:gd name="T4" fmla="*/ 24 w 302"/>
                  <a:gd name="T5" fmla="*/ 35 h 198"/>
                  <a:gd name="T6" fmla="*/ 42 w 302"/>
                  <a:gd name="T7" fmla="*/ 27 h 198"/>
                  <a:gd name="T8" fmla="*/ 47 w 302"/>
                  <a:gd name="T9" fmla="*/ 20 h 198"/>
                  <a:gd name="T10" fmla="*/ 66 w 302"/>
                  <a:gd name="T11" fmla="*/ 10 h 198"/>
                  <a:gd name="T12" fmla="*/ 74 w 302"/>
                  <a:gd name="T13" fmla="*/ 0 h 198"/>
                  <a:gd name="T14" fmla="*/ 88 w 302"/>
                  <a:gd name="T15" fmla="*/ 2 h 198"/>
                  <a:gd name="T16" fmla="*/ 83 w 302"/>
                  <a:gd name="T17" fmla="*/ 11 h 198"/>
                  <a:gd name="T18" fmla="*/ 89 w 302"/>
                  <a:gd name="T19" fmla="*/ 15 h 198"/>
                  <a:gd name="T20" fmla="*/ 97 w 302"/>
                  <a:gd name="T21" fmla="*/ 12 h 198"/>
                  <a:gd name="T22" fmla="*/ 106 w 302"/>
                  <a:gd name="T23" fmla="*/ 18 h 198"/>
                  <a:gd name="T24" fmla="*/ 113 w 302"/>
                  <a:gd name="T25" fmla="*/ 22 h 198"/>
                  <a:gd name="T26" fmla="*/ 114 w 302"/>
                  <a:gd name="T27" fmla="*/ 30 h 198"/>
                  <a:gd name="T28" fmla="*/ 121 w 302"/>
                  <a:gd name="T29" fmla="*/ 42 h 198"/>
                  <a:gd name="T30" fmla="*/ 121 w 302"/>
                  <a:gd name="T31" fmla="*/ 51 h 198"/>
                  <a:gd name="T32" fmla="*/ 111 w 302"/>
                  <a:gd name="T33" fmla="*/ 63 h 198"/>
                  <a:gd name="T34" fmla="*/ 111 w 302"/>
                  <a:gd name="T35" fmla="*/ 72 h 198"/>
                  <a:gd name="T36" fmla="*/ 103 w 302"/>
                  <a:gd name="T37" fmla="*/ 79 h 198"/>
                  <a:gd name="T38" fmla="*/ 102 w 302"/>
                  <a:gd name="T39" fmla="*/ 69 h 198"/>
                  <a:gd name="T40" fmla="*/ 106 w 302"/>
                  <a:gd name="T41" fmla="*/ 58 h 198"/>
                  <a:gd name="T42" fmla="*/ 98 w 302"/>
                  <a:gd name="T43" fmla="*/ 53 h 198"/>
                  <a:gd name="T44" fmla="*/ 102 w 302"/>
                  <a:gd name="T45" fmla="*/ 44 h 198"/>
                  <a:gd name="T46" fmla="*/ 94 w 302"/>
                  <a:gd name="T47" fmla="*/ 46 h 198"/>
                  <a:gd name="T48" fmla="*/ 90 w 302"/>
                  <a:gd name="T49" fmla="*/ 35 h 198"/>
                  <a:gd name="T50" fmla="*/ 77 w 302"/>
                  <a:gd name="T51" fmla="*/ 49 h 198"/>
                  <a:gd name="T52" fmla="*/ 63 w 302"/>
                  <a:gd name="T53" fmla="*/ 50 h 198"/>
                  <a:gd name="T54" fmla="*/ 50 w 302"/>
                  <a:gd name="T55" fmla="*/ 63 h 198"/>
                  <a:gd name="T56" fmla="*/ 35 w 302"/>
                  <a:gd name="T57" fmla="*/ 68 h 198"/>
                  <a:gd name="T58" fmla="*/ 8 w 302"/>
                  <a:gd name="T59" fmla="*/ 69 h 198"/>
                  <a:gd name="T60" fmla="*/ 0 w 302"/>
                  <a:gd name="T61" fmla="*/ 63 h 198"/>
                  <a:gd name="T62" fmla="*/ 13 w 302"/>
                  <a:gd name="T63" fmla="*/ 63 h 198"/>
                  <a:gd name="T64" fmla="*/ 36 w 302"/>
                  <a:gd name="T65" fmla="*/ 59 h 198"/>
                  <a:gd name="T66" fmla="*/ 42 w 302"/>
                  <a:gd name="T67" fmla="*/ 45 h 198"/>
                  <a:gd name="T68" fmla="*/ 18 w 302"/>
                  <a:gd name="T69" fmla="*/ 57 h 198"/>
                  <a:gd name="T70" fmla="*/ 2 w 302"/>
                  <a:gd name="T71" fmla="*/ 53 h 198"/>
                  <a:gd name="T72" fmla="*/ 10 w 302"/>
                  <a:gd name="T73" fmla="*/ 46 h 198"/>
                  <a:gd name="T74" fmla="*/ 3 w 302"/>
                  <a:gd name="T75" fmla="*/ 43 h 198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302" h="198">
                    <a:moveTo>
                      <a:pt x="7" y="109"/>
                    </a:moveTo>
                    <a:lnTo>
                      <a:pt x="22" y="93"/>
                    </a:lnTo>
                    <a:lnTo>
                      <a:pt x="60" y="88"/>
                    </a:lnTo>
                    <a:lnTo>
                      <a:pt x="104" y="67"/>
                    </a:lnTo>
                    <a:lnTo>
                      <a:pt x="117" y="49"/>
                    </a:lnTo>
                    <a:lnTo>
                      <a:pt x="164" y="26"/>
                    </a:lnTo>
                    <a:lnTo>
                      <a:pt x="184" y="0"/>
                    </a:lnTo>
                    <a:lnTo>
                      <a:pt x="220" y="6"/>
                    </a:lnTo>
                    <a:lnTo>
                      <a:pt x="207" y="28"/>
                    </a:lnTo>
                    <a:lnTo>
                      <a:pt x="222" y="37"/>
                    </a:lnTo>
                    <a:lnTo>
                      <a:pt x="242" y="30"/>
                    </a:lnTo>
                    <a:lnTo>
                      <a:pt x="265" y="46"/>
                    </a:lnTo>
                    <a:lnTo>
                      <a:pt x="283" y="56"/>
                    </a:lnTo>
                    <a:lnTo>
                      <a:pt x="285" y="76"/>
                    </a:lnTo>
                    <a:lnTo>
                      <a:pt x="301" y="105"/>
                    </a:lnTo>
                    <a:lnTo>
                      <a:pt x="302" y="129"/>
                    </a:lnTo>
                    <a:lnTo>
                      <a:pt x="276" y="159"/>
                    </a:lnTo>
                    <a:lnTo>
                      <a:pt x="276" y="180"/>
                    </a:lnTo>
                    <a:lnTo>
                      <a:pt x="257" y="198"/>
                    </a:lnTo>
                    <a:lnTo>
                      <a:pt x="254" y="173"/>
                    </a:lnTo>
                    <a:lnTo>
                      <a:pt x="264" y="146"/>
                    </a:lnTo>
                    <a:lnTo>
                      <a:pt x="244" y="133"/>
                    </a:lnTo>
                    <a:lnTo>
                      <a:pt x="254" y="110"/>
                    </a:lnTo>
                    <a:lnTo>
                      <a:pt x="234" y="116"/>
                    </a:lnTo>
                    <a:lnTo>
                      <a:pt x="224" y="88"/>
                    </a:lnTo>
                    <a:lnTo>
                      <a:pt x="193" y="123"/>
                    </a:lnTo>
                    <a:lnTo>
                      <a:pt x="157" y="126"/>
                    </a:lnTo>
                    <a:lnTo>
                      <a:pt x="124" y="159"/>
                    </a:lnTo>
                    <a:lnTo>
                      <a:pt x="87" y="170"/>
                    </a:lnTo>
                    <a:lnTo>
                      <a:pt x="20" y="172"/>
                    </a:lnTo>
                    <a:lnTo>
                      <a:pt x="0" y="157"/>
                    </a:lnTo>
                    <a:lnTo>
                      <a:pt x="33" y="157"/>
                    </a:lnTo>
                    <a:lnTo>
                      <a:pt x="91" y="148"/>
                    </a:lnTo>
                    <a:lnTo>
                      <a:pt x="104" y="113"/>
                    </a:lnTo>
                    <a:lnTo>
                      <a:pt x="44" y="142"/>
                    </a:lnTo>
                    <a:lnTo>
                      <a:pt x="6" y="133"/>
                    </a:lnTo>
                    <a:lnTo>
                      <a:pt x="25" y="116"/>
                    </a:lnTo>
                    <a:lnTo>
                      <a:pt x="7" y="109"/>
                    </a:lnTo>
                    <a:close/>
                  </a:path>
                </a:pathLst>
              </a:custGeom>
              <a:solidFill>
                <a:srgbClr val="B0775B"/>
              </a:solidFill>
              <a:ln w="12700" cmpd="sng">
                <a:solidFill>
                  <a:srgbClr val="B0775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3" name="Freeform 173">
                <a:extLst>
                  <a:ext uri="{FF2B5EF4-FFF2-40B4-BE49-F238E27FC236}">
                    <a16:creationId xmlns:a16="http://schemas.microsoft.com/office/drawing/2014/main" id="{E221A12B-D82D-4347-8878-148F5B7C56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3" y="2902"/>
                <a:ext cx="94" cy="126"/>
              </a:xfrm>
              <a:custGeom>
                <a:avLst/>
                <a:gdLst>
                  <a:gd name="T0" fmla="*/ 0 w 235"/>
                  <a:gd name="T1" fmla="*/ 20 h 315"/>
                  <a:gd name="T2" fmla="*/ 2 w 235"/>
                  <a:gd name="T3" fmla="*/ 30 h 315"/>
                  <a:gd name="T4" fmla="*/ 2 w 235"/>
                  <a:gd name="T5" fmla="*/ 47 h 315"/>
                  <a:gd name="T6" fmla="*/ 12 w 235"/>
                  <a:gd name="T7" fmla="*/ 57 h 315"/>
                  <a:gd name="T8" fmla="*/ 20 w 235"/>
                  <a:gd name="T9" fmla="*/ 63 h 315"/>
                  <a:gd name="T10" fmla="*/ 15 w 235"/>
                  <a:gd name="T11" fmla="*/ 81 h 315"/>
                  <a:gd name="T12" fmla="*/ 29 w 235"/>
                  <a:gd name="T13" fmla="*/ 98 h 315"/>
                  <a:gd name="T14" fmla="*/ 42 w 235"/>
                  <a:gd name="T15" fmla="*/ 102 h 315"/>
                  <a:gd name="T16" fmla="*/ 49 w 235"/>
                  <a:gd name="T17" fmla="*/ 119 h 315"/>
                  <a:gd name="T18" fmla="*/ 58 w 235"/>
                  <a:gd name="T19" fmla="*/ 126 h 315"/>
                  <a:gd name="T20" fmla="*/ 75 w 235"/>
                  <a:gd name="T21" fmla="*/ 116 h 315"/>
                  <a:gd name="T22" fmla="*/ 94 w 235"/>
                  <a:gd name="T23" fmla="*/ 90 h 315"/>
                  <a:gd name="T24" fmla="*/ 94 w 235"/>
                  <a:gd name="T25" fmla="*/ 72 h 315"/>
                  <a:gd name="T26" fmla="*/ 82 w 235"/>
                  <a:gd name="T27" fmla="*/ 75 h 315"/>
                  <a:gd name="T28" fmla="*/ 70 w 235"/>
                  <a:gd name="T29" fmla="*/ 60 h 315"/>
                  <a:gd name="T30" fmla="*/ 53 w 235"/>
                  <a:gd name="T31" fmla="*/ 60 h 315"/>
                  <a:gd name="T32" fmla="*/ 38 w 235"/>
                  <a:gd name="T33" fmla="*/ 54 h 315"/>
                  <a:gd name="T34" fmla="*/ 68 w 235"/>
                  <a:gd name="T35" fmla="*/ 52 h 315"/>
                  <a:gd name="T36" fmla="*/ 66 w 235"/>
                  <a:gd name="T37" fmla="*/ 41 h 315"/>
                  <a:gd name="T38" fmla="*/ 52 w 235"/>
                  <a:gd name="T39" fmla="*/ 23 h 315"/>
                  <a:gd name="T40" fmla="*/ 59 w 235"/>
                  <a:gd name="T41" fmla="*/ 11 h 315"/>
                  <a:gd name="T42" fmla="*/ 58 w 235"/>
                  <a:gd name="T43" fmla="*/ 0 h 315"/>
                  <a:gd name="T44" fmla="*/ 34 w 235"/>
                  <a:gd name="T45" fmla="*/ 22 h 315"/>
                  <a:gd name="T46" fmla="*/ 0 w 235"/>
                  <a:gd name="T47" fmla="*/ 20 h 31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35" h="315">
                    <a:moveTo>
                      <a:pt x="0" y="51"/>
                    </a:moveTo>
                    <a:lnTo>
                      <a:pt x="6" y="76"/>
                    </a:lnTo>
                    <a:lnTo>
                      <a:pt x="6" y="118"/>
                    </a:lnTo>
                    <a:lnTo>
                      <a:pt x="30" y="143"/>
                    </a:lnTo>
                    <a:lnTo>
                      <a:pt x="49" y="157"/>
                    </a:lnTo>
                    <a:lnTo>
                      <a:pt x="38" y="202"/>
                    </a:lnTo>
                    <a:lnTo>
                      <a:pt x="73" y="244"/>
                    </a:lnTo>
                    <a:lnTo>
                      <a:pt x="105" y="256"/>
                    </a:lnTo>
                    <a:lnTo>
                      <a:pt x="122" y="297"/>
                    </a:lnTo>
                    <a:lnTo>
                      <a:pt x="145" y="315"/>
                    </a:lnTo>
                    <a:lnTo>
                      <a:pt x="188" y="290"/>
                    </a:lnTo>
                    <a:lnTo>
                      <a:pt x="235" y="225"/>
                    </a:lnTo>
                    <a:lnTo>
                      <a:pt x="234" y="180"/>
                    </a:lnTo>
                    <a:lnTo>
                      <a:pt x="206" y="187"/>
                    </a:lnTo>
                    <a:lnTo>
                      <a:pt x="175" y="150"/>
                    </a:lnTo>
                    <a:lnTo>
                      <a:pt x="133" y="150"/>
                    </a:lnTo>
                    <a:lnTo>
                      <a:pt x="96" y="136"/>
                    </a:lnTo>
                    <a:lnTo>
                      <a:pt x="171" y="129"/>
                    </a:lnTo>
                    <a:lnTo>
                      <a:pt x="165" y="103"/>
                    </a:lnTo>
                    <a:lnTo>
                      <a:pt x="130" y="58"/>
                    </a:lnTo>
                    <a:lnTo>
                      <a:pt x="147" y="28"/>
                    </a:lnTo>
                    <a:lnTo>
                      <a:pt x="145" y="0"/>
                    </a:lnTo>
                    <a:lnTo>
                      <a:pt x="86" y="55"/>
                    </a:lnTo>
                    <a:lnTo>
                      <a:pt x="0" y="51"/>
                    </a:lnTo>
                    <a:close/>
                  </a:path>
                </a:pathLst>
              </a:custGeom>
              <a:solidFill>
                <a:srgbClr val="FFD9C2"/>
              </a:solidFill>
              <a:ln w="12700" cmpd="sng">
                <a:solidFill>
                  <a:srgbClr val="FFD9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4" name="Freeform 174">
                <a:extLst>
                  <a:ext uri="{FF2B5EF4-FFF2-40B4-BE49-F238E27FC236}">
                    <a16:creationId xmlns:a16="http://schemas.microsoft.com/office/drawing/2014/main" id="{D60DB029-8FE1-4A19-95D5-114A9F6A24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6" y="2893"/>
                <a:ext cx="85" cy="187"/>
              </a:xfrm>
              <a:custGeom>
                <a:avLst/>
                <a:gdLst>
                  <a:gd name="T0" fmla="*/ 47 w 212"/>
                  <a:gd name="T1" fmla="*/ 0 h 465"/>
                  <a:gd name="T2" fmla="*/ 53 w 212"/>
                  <a:gd name="T3" fmla="*/ 8 h 465"/>
                  <a:gd name="T4" fmla="*/ 51 w 212"/>
                  <a:gd name="T5" fmla="*/ 23 h 465"/>
                  <a:gd name="T6" fmla="*/ 62 w 212"/>
                  <a:gd name="T7" fmla="*/ 32 h 465"/>
                  <a:gd name="T8" fmla="*/ 74 w 212"/>
                  <a:gd name="T9" fmla="*/ 35 h 465"/>
                  <a:gd name="T10" fmla="*/ 81 w 212"/>
                  <a:gd name="T11" fmla="*/ 41 h 465"/>
                  <a:gd name="T12" fmla="*/ 78 w 212"/>
                  <a:gd name="T13" fmla="*/ 56 h 465"/>
                  <a:gd name="T14" fmla="*/ 65 w 212"/>
                  <a:gd name="T15" fmla="*/ 68 h 465"/>
                  <a:gd name="T16" fmla="*/ 77 w 212"/>
                  <a:gd name="T17" fmla="*/ 76 h 465"/>
                  <a:gd name="T18" fmla="*/ 69 w 212"/>
                  <a:gd name="T19" fmla="*/ 90 h 465"/>
                  <a:gd name="T20" fmla="*/ 61 w 212"/>
                  <a:gd name="T21" fmla="*/ 101 h 465"/>
                  <a:gd name="T22" fmla="*/ 68 w 212"/>
                  <a:gd name="T23" fmla="*/ 109 h 465"/>
                  <a:gd name="T24" fmla="*/ 77 w 212"/>
                  <a:gd name="T25" fmla="*/ 105 h 465"/>
                  <a:gd name="T26" fmla="*/ 85 w 212"/>
                  <a:gd name="T27" fmla="*/ 119 h 465"/>
                  <a:gd name="T28" fmla="*/ 79 w 212"/>
                  <a:gd name="T29" fmla="*/ 136 h 465"/>
                  <a:gd name="T30" fmla="*/ 75 w 212"/>
                  <a:gd name="T31" fmla="*/ 146 h 465"/>
                  <a:gd name="T32" fmla="*/ 78 w 212"/>
                  <a:gd name="T33" fmla="*/ 169 h 465"/>
                  <a:gd name="T34" fmla="*/ 66 w 212"/>
                  <a:gd name="T35" fmla="*/ 183 h 465"/>
                  <a:gd name="T36" fmla="*/ 55 w 212"/>
                  <a:gd name="T37" fmla="*/ 187 h 465"/>
                  <a:gd name="T38" fmla="*/ 44 w 212"/>
                  <a:gd name="T39" fmla="*/ 173 h 465"/>
                  <a:gd name="T40" fmla="*/ 42 w 212"/>
                  <a:gd name="T41" fmla="*/ 153 h 465"/>
                  <a:gd name="T42" fmla="*/ 29 w 212"/>
                  <a:gd name="T43" fmla="*/ 131 h 465"/>
                  <a:gd name="T44" fmla="*/ 26 w 212"/>
                  <a:gd name="T45" fmla="*/ 119 h 465"/>
                  <a:gd name="T46" fmla="*/ 33 w 212"/>
                  <a:gd name="T47" fmla="*/ 117 h 465"/>
                  <a:gd name="T48" fmla="*/ 20 w 212"/>
                  <a:gd name="T49" fmla="*/ 106 h 465"/>
                  <a:gd name="T50" fmla="*/ 16 w 212"/>
                  <a:gd name="T51" fmla="*/ 91 h 465"/>
                  <a:gd name="T52" fmla="*/ 17 w 212"/>
                  <a:gd name="T53" fmla="*/ 75 h 465"/>
                  <a:gd name="T54" fmla="*/ 0 w 212"/>
                  <a:gd name="T55" fmla="*/ 68 h 465"/>
                  <a:gd name="T56" fmla="*/ 23 w 212"/>
                  <a:gd name="T57" fmla="*/ 46 h 465"/>
                  <a:gd name="T58" fmla="*/ 23 w 212"/>
                  <a:gd name="T59" fmla="*/ 17 h 465"/>
                  <a:gd name="T60" fmla="*/ 35 w 212"/>
                  <a:gd name="T61" fmla="*/ 8 h 465"/>
                  <a:gd name="T62" fmla="*/ 47 w 212"/>
                  <a:gd name="T63" fmla="*/ 0 h 46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12" h="465">
                    <a:moveTo>
                      <a:pt x="117" y="0"/>
                    </a:moveTo>
                    <a:lnTo>
                      <a:pt x="133" y="20"/>
                    </a:lnTo>
                    <a:lnTo>
                      <a:pt x="127" y="58"/>
                    </a:lnTo>
                    <a:lnTo>
                      <a:pt x="154" y="79"/>
                    </a:lnTo>
                    <a:lnTo>
                      <a:pt x="184" y="88"/>
                    </a:lnTo>
                    <a:lnTo>
                      <a:pt x="201" y="101"/>
                    </a:lnTo>
                    <a:lnTo>
                      <a:pt x="195" y="140"/>
                    </a:lnTo>
                    <a:lnTo>
                      <a:pt x="162" y="169"/>
                    </a:lnTo>
                    <a:lnTo>
                      <a:pt x="192" y="189"/>
                    </a:lnTo>
                    <a:lnTo>
                      <a:pt x="172" y="224"/>
                    </a:lnTo>
                    <a:lnTo>
                      <a:pt x="152" y="250"/>
                    </a:lnTo>
                    <a:lnTo>
                      <a:pt x="170" y="271"/>
                    </a:lnTo>
                    <a:lnTo>
                      <a:pt x="192" y="260"/>
                    </a:lnTo>
                    <a:lnTo>
                      <a:pt x="212" y="297"/>
                    </a:lnTo>
                    <a:lnTo>
                      <a:pt x="197" y="338"/>
                    </a:lnTo>
                    <a:lnTo>
                      <a:pt x="187" y="364"/>
                    </a:lnTo>
                    <a:lnTo>
                      <a:pt x="195" y="420"/>
                    </a:lnTo>
                    <a:lnTo>
                      <a:pt x="165" y="454"/>
                    </a:lnTo>
                    <a:lnTo>
                      <a:pt x="137" y="465"/>
                    </a:lnTo>
                    <a:lnTo>
                      <a:pt x="110" y="430"/>
                    </a:lnTo>
                    <a:lnTo>
                      <a:pt x="105" y="381"/>
                    </a:lnTo>
                    <a:lnTo>
                      <a:pt x="73" y="325"/>
                    </a:lnTo>
                    <a:lnTo>
                      <a:pt x="64" y="297"/>
                    </a:lnTo>
                    <a:lnTo>
                      <a:pt x="83" y="291"/>
                    </a:lnTo>
                    <a:lnTo>
                      <a:pt x="51" y="263"/>
                    </a:lnTo>
                    <a:lnTo>
                      <a:pt x="40" y="227"/>
                    </a:lnTo>
                    <a:lnTo>
                      <a:pt x="43" y="187"/>
                    </a:lnTo>
                    <a:lnTo>
                      <a:pt x="0" y="170"/>
                    </a:lnTo>
                    <a:lnTo>
                      <a:pt x="57" y="115"/>
                    </a:lnTo>
                    <a:lnTo>
                      <a:pt x="57" y="43"/>
                    </a:lnTo>
                    <a:lnTo>
                      <a:pt x="87" y="1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FFE4D9"/>
              </a:solidFill>
              <a:ln w="12700" cmpd="sng">
                <a:solidFill>
                  <a:srgbClr val="FFE4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5" name="Freeform 175">
                <a:extLst>
                  <a:ext uri="{FF2B5EF4-FFF2-40B4-BE49-F238E27FC236}">
                    <a16:creationId xmlns:a16="http://schemas.microsoft.com/office/drawing/2014/main" id="{449F7D0F-2A45-4F7A-89BC-63F02ACDB3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4" y="2944"/>
                <a:ext cx="21" cy="8"/>
              </a:xfrm>
              <a:custGeom>
                <a:avLst/>
                <a:gdLst>
                  <a:gd name="T0" fmla="*/ 5 w 52"/>
                  <a:gd name="T1" fmla="*/ 1 h 20"/>
                  <a:gd name="T2" fmla="*/ 0 w 52"/>
                  <a:gd name="T3" fmla="*/ 3 h 20"/>
                  <a:gd name="T4" fmla="*/ 0 w 52"/>
                  <a:gd name="T5" fmla="*/ 7 h 20"/>
                  <a:gd name="T6" fmla="*/ 13 w 52"/>
                  <a:gd name="T7" fmla="*/ 8 h 20"/>
                  <a:gd name="T8" fmla="*/ 19 w 52"/>
                  <a:gd name="T9" fmla="*/ 6 h 20"/>
                  <a:gd name="T10" fmla="*/ 21 w 52"/>
                  <a:gd name="T11" fmla="*/ 0 h 20"/>
                  <a:gd name="T12" fmla="*/ 5 w 52"/>
                  <a:gd name="T13" fmla="*/ 1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20">
                    <a:moveTo>
                      <a:pt x="12" y="2"/>
                    </a:moveTo>
                    <a:lnTo>
                      <a:pt x="0" y="8"/>
                    </a:lnTo>
                    <a:lnTo>
                      <a:pt x="0" y="17"/>
                    </a:lnTo>
                    <a:lnTo>
                      <a:pt x="31" y="20"/>
                    </a:lnTo>
                    <a:lnTo>
                      <a:pt x="47" y="16"/>
                    </a:lnTo>
                    <a:lnTo>
                      <a:pt x="52" y="0"/>
                    </a:lnTo>
                    <a:lnTo>
                      <a:pt x="12" y="2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6" name="Freeform 176">
                <a:extLst>
                  <a:ext uri="{FF2B5EF4-FFF2-40B4-BE49-F238E27FC236}">
                    <a16:creationId xmlns:a16="http://schemas.microsoft.com/office/drawing/2014/main" id="{A961884F-81AE-41F3-B088-100A3F9F1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3" y="3271"/>
                <a:ext cx="42" cy="56"/>
              </a:xfrm>
              <a:custGeom>
                <a:avLst/>
                <a:gdLst>
                  <a:gd name="T0" fmla="*/ 0 w 105"/>
                  <a:gd name="T1" fmla="*/ 56 h 140"/>
                  <a:gd name="T2" fmla="*/ 34 w 105"/>
                  <a:gd name="T3" fmla="*/ 7 h 140"/>
                  <a:gd name="T4" fmla="*/ 40 w 105"/>
                  <a:gd name="T5" fmla="*/ 0 h 140"/>
                  <a:gd name="T6" fmla="*/ 42 w 105"/>
                  <a:gd name="T7" fmla="*/ 6 h 140"/>
                  <a:gd name="T8" fmla="*/ 31 w 105"/>
                  <a:gd name="T9" fmla="*/ 27 h 140"/>
                  <a:gd name="T10" fmla="*/ 10 w 105"/>
                  <a:gd name="T11" fmla="*/ 56 h 140"/>
                  <a:gd name="T12" fmla="*/ 0 w 105"/>
                  <a:gd name="T13" fmla="*/ 56 h 1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5" h="140">
                    <a:moveTo>
                      <a:pt x="0" y="140"/>
                    </a:moveTo>
                    <a:lnTo>
                      <a:pt x="86" y="18"/>
                    </a:lnTo>
                    <a:lnTo>
                      <a:pt x="100" y="0"/>
                    </a:lnTo>
                    <a:lnTo>
                      <a:pt x="105" y="16"/>
                    </a:lnTo>
                    <a:lnTo>
                      <a:pt x="78" y="67"/>
                    </a:lnTo>
                    <a:lnTo>
                      <a:pt x="26" y="140"/>
                    </a:lnTo>
                    <a:lnTo>
                      <a:pt x="0" y="140"/>
                    </a:lnTo>
                    <a:close/>
                  </a:path>
                </a:pathLst>
              </a:custGeom>
              <a:solidFill>
                <a:srgbClr val="FFDBA4"/>
              </a:solidFill>
              <a:ln w="12700" cmpd="sng">
                <a:solidFill>
                  <a:srgbClr val="FFDBA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7" name="Freeform 177">
                <a:extLst>
                  <a:ext uri="{FF2B5EF4-FFF2-40B4-BE49-F238E27FC236}">
                    <a16:creationId xmlns:a16="http://schemas.microsoft.com/office/drawing/2014/main" id="{3525E47D-9E78-4925-B7C8-9707992FE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1" y="3033"/>
                <a:ext cx="55" cy="249"/>
              </a:xfrm>
              <a:custGeom>
                <a:avLst/>
                <a:gdLst>
                  <a:gd name="T0" fmla="*/ 17 w 137"/>
                  <a:gd name="T1" fmla="*/ 3 h 623"/>
                  <a:gd name="T2" fmla="*/ 20 w 137"/>
                  <a:gd name="T3" fmla="*/ 15 h 623"/>
                  <a:gd name="T4" fmla="*/ 15 w 137"/>
                  <a:gd name="T5" fmla="*/ 29 h 623"/>
                  <a:gd name="T6" fmla="*/ 10 w 137"/>
                  <a:gd name="T7" fmla="*/ 42 h 623"/>
                  <a:gd name="T8" fmla="*/ 16 w 137"/>
                  <a:gd name="T9" fmla="*/ 39 h 623"/>
                  <a:gd name="T10" fmla="*/ 18 w 137"/>
                  <a:gd name="T11" fmla="*/ 61 h 623"/>
                  <a:gd name="T12" fmla="*/ 15 w 137"/>
                  <a:gd name="T13" fmla="*/ 82 h 623"/>
                  <a:gd name="T14" fmla="*/ 13 w 137"/>
                  <a:gd name="T15" fmla="*/ 123 h 623"/>
                  <a:gd name="T16" fmla="*/ 23 w 137"/>
                  <a:gd name="T17" fmla="*/ 157 h 623"/>
                  <a:gd name="T18" fmla="*/ 17 w 137"/>
                  <a:gd name="T19" fmla="*/ 187 h 623"/>
                  <a:gd name="T20" fmla="*/ 7 w 137"/>
                  <a:gd name="T21" fmla="*/ 211 h 623"/>
                  <a:gd name="T22" fmla="*/ 0 w 137"/>
                  <a:gd name="T23" fmla="*/ 235 h 623"/>
                  <a:gd name="T24" fmla="*/ 18 w 137"/>
                  <a:gd name="T25" fmla="*/ 249 h 623"/>
                  <a:gd name="T26" fmla="*/ 30 w 137"/>
                  <a:gd name="T27" fmla="*/ 238 h 623"/>
                  <a:gd name="T28" fmla="*/ 35 w 137"/>
                  <a:gd name="T29" fmla="*/ 245 h 623"/>
                  <a:gd name="T30" fmla="*/ 45 w 137"/>
                  <a:gd name="T31" fmla="*/ 235 h 623"/>
                  <a:gd name="T32" fmla="*/ 55 w 137"/>
                  <a:gd name="T33" fmla="*/ 202 h 623"/>
                  <a:gd name="T34" fmla="*/ 49 w 137"/>
                  <a:gd name="T35" fmla="*/ 185 h 623"/>
                  <a:gd name="T36" fmla="*/ 43 w 137"/>
                  <a:gd name="T37" fmla="*/ 153 h 623"/>
                  <a:gd name="T38" fmla="*/ 28 w 137"/>
                  <a:gd name="T39" fmla="*/ 91 h 623"/>
                  <a:gd name="T40" fmla="*/ 30 w 137"/>
                  <a:gd name="T41" fmla="*/ 60 h 623"/>
                  <a:gd name="T42" fmla="*/ 27 w 137"/>
                  <a:gd name="T43" fmla="*/ 42 h 623"/>
                  <a:gd name="T44" fmla="*/ 38 w 137"/>
                  <a:gd name="T45" fmla="*/ 20 h 623"/>
                  <a:gd name="T46" fmla="*/ 31 w 137"/>
                  <a:gd name="T47" fmla="*/ 5 h 623"/>
                  <a:gd name="T48" fmla="*/ 23 w 137"/>
                  <a:gd name="T49" fmla="*/ 0 h 623"/>
                  <a:gd name="T50" fmla="*/ 17 w 137"/>
                  <a:gd name="T51" fmla="*/ 3 h 62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37" h="623">
                    <a:moveTo>
                      <a:pt x="43" y="7"/>
                    </a:moveTo>
                    <a:lnTo>
                      <a:pt x="50" y="37"/>
                    </a:lnTo>
                    <a:lnTo>
                      <a:pt x="37" y="72"/>
                    </a:lnTo>
                    <a:lnTo>
                      <a:pt x="25" y="106"/>
                    </a:lnTo>
                    <a:lnTo>
                      <a:pt x="40" y="98"/>
                    </a:lnTo>
                    <a:lnTo>
                      <a:pt x="45" y="153"/>
                    </a:lnTo>
                    <a:lnTo>
                      <a:pt x="37" y="205"/>
                    </a:lnTo>
                    <a:lnTo>
                      <a:pt x="32" y="308"/>
                    </a:lnTo>
                    <a:lnTo>
                      <a:pt x="57" y="392"/>
                    </a:lnTo>
                    <a:lnTo>
                      <a:pt x="43" y="468"/>
                    </a:lnTo>
                    <a:lnTo>
                      <a:pt x="17" y="529"/>
                    </a:lnTo>
                    <a:lnTo>
                      <a:pt x="0" y="588"/>
                    </a:lnTo>
                    <a:lnTo>
                      <a:pt x="44" y="623"/>
                    </a:lnTo>
                    <a:lnTo>
                      <a:pt x="74" y="596"/>
                    </a:lnTo>
                    <a:lnTo>
                      <a:pt x="86" y="613"/>
                    </a:lnTo>
                    <a:lnTo>
                      <a:pt x="111" y="589"/>
                    </a:lnTo>
                    <a:lnTo>
                      <a:pt x="137" y="506"/>
                    </a:lnTo>
                    <a:lnTo>
                      <a:pt x="122" y="462"/>
                    </a:lnTo>
                    <a:lnTo>
                      <a:pt x="107" y="383"/>
                    </a:lnTo>
                    <a:lnTo>
                      <a:pt x="70" y="228"/>
                    </a:lnTo>
                    <a:lnTo>
                      <a:pt x="75" y="151"/>
                    </a:lnTo>
                    <a:lnTo>
                      <a:pt x="68" y="104"/>
                    </a:lnTo>
                    <a:lnTo>
                      <a:pt x="94" y="49"/>
                    </a:lnTo>
                    <a:lnTo>
                      <a:pt x="77" y="12"/>
                    </a:lnTo>
                    <a:lnTo>
                      <a:pt x="58" y="0"/>
                    </a:lnTo>
                    <a:lnTo>
                      <a:pt x="43" y="7"/>
                    </a:lnTo>
                    <a:close/>
                  </a:path>
                </a:pathLst>
              </a:custGeom>
              <a:solidFill>
                <a:srgbClr val="8585AA"/>
              </a:solidFill>
              <a:ln w="12700" cmpd="sng">
                <a:solidFill>
                  <a:srgbClr val="8585A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8" name="Freeform 178">
                <a:extLst>
                  <a:ext uri="{FF2B5EF4-FFF2-40B4-BE49-F238E27FC236}">
                    <a16:creationId xmlns:a16="http://schemas.microsoft.com/office/drawing/2014/main" id="{E148E2DD-2227-40F4-9176-57B71F20E6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8" y="3052"/>
                <a:ext cx="48" cy="62"/>
              </a:xfrm>
              <a:custGeom>
                <a:avLst/>
                <a:gdLst>
                  <a:gd name="T0" fmla="*/ 0 w 121"/>
                  <a:gd name="T1" fmla="*/ 31 h 154"/>
                  <a:gd name="T2" fmla="*/ 10 w 121"/>
                  <a:gd name="T3" fmla="*/ 26 h 154"/>
                  <a:gd name="T4" fmla="*/ 9 w 121"/>
                  <a:gd name="T5" fmla="*/ 12 h 154"/>
                  <a:gd name="T6" fmla="*/ 13 w 121"/>
                  <a:gd name="T7" fmla="*/ 0 h 154"/>
                  <a:gd name="T8" fmla="*/ 23 w 121"/>
                  <a:gd name="T9" fmla="*/ 8 h 154"/>
                  <a:gd name="T10" fmla="*/ 27 w 121"/>
                  <a:gd name="T11" fmla="*/ 0 h 154"/>
                  <a:gd name="T12" fmla="*/ 41 w 121"/>
                  <a:gd name="T13" fmla="*/ 12 h 154"/>
                  <a:gd name="T14" fmla="*/ 39 w 121"/>
                  <a:gd name="T15" fmla="*/ 28 h 154"/>
                  <a:gd name="T16" fmla="*/ 48 w 121"/>
                  <a:gd name="T17" fmla="*/ 48 h 154"/>
                  <a:gd name="T18" fmla="*/ 38 w 121"/>
                  <a:gd name="T19" fmla="*/ 55 h 154"/>
                  <a:gd name="T20" fmla="*/ 36 w 121"/>
                  <a:gd name="T21" fmla="*/ 62 h 154"/>
                  <a:gd name="T22" fmla="*/ 29 w 121"/>
                  <a:gd name="T23" fmla="*/ 52 h 154"/>
                  <a:gd name="T24" fmla="*/ 15 w 121"/>
                  <a:gd name="T25" fmla="*/ 53 h 154"/>
                  <a:gd name="T26" fmla="*/ 20 w 121"/>
                  <a:gd name="T27" fmla="*/ 43 h 154"/>
                  <a:gd name="T28" fmla="*/ 12 w 121"/>
                  <a:gd name="T29" fmla="*/ 39 h 154"/>
                  <a:gd name="T30" fmla="*/ 0 w 121"/>
                  <a:gd name="T31" fmla="*/ 31 h 15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21" h="154">
                    <a:moveTo>
                      <a:pt x="0" y="77"/>
                    </a:moveTo>
                    <a:lnTo>
                      <a:pt x="25" y="64"/>
                    </a:lnTo>
                    <a:lnTo>
                      <a:pt x="22" y="31"/>
                    </a:lnTo>
                    <a:lnTo>
                      <a:pt x="32" y="0"/>
                    </a:lnTo>
                    <a:lnTo>
                      <a:pt x="58" y="20"/>
                    </a:lnTo>
                    <a:lnTo>
                      <a:pt x="67" y="0"/>
                    </a:lnTo>
                    <a:lnTo>
                      <a:pt x="104" y="31"/>
                    </a:lnTo>
                    <a:lnTo>
                      <a:pt x="99" y="70"/>
                    </a:lnTo>
                    <a:lnTo>
                      <a:pt x="121" y="118"/>
                    </a:lnTo>
                    <a:lnTo>
                      <a:pt x="96" y="137"/>
                    </a:lnTo>
                    <a:lnTo>
                      <a:pt x="90" y="154"/>
                    </a:lnTo>
                    <a:lnTo>
                      <a:pt x="73" y="130"/>
                    </a:lnTo>
                    <a:lnTo>
                      <a:pt x="39" y="131"/>
                    </a:lnTo>
                    <a:lnTo>
                      <a:pt x="50" y="107"/>
                    </a:lnTo>
                    <a:lnTo>
                      <a:pt x="30" y="98"/>
                    </a:lnTo>
                    <a:lnTo>
                      <a:pt x="0" y="77"/>
                    </a:lnTo>
                    <a:close/>
                  </a:path>
                </a:pathLst>
              </a:custGeom>
              <a:solidFill>
                <a:srgbClr val="846B6B"/>
              </a:solidFill>
              <a:ln w="12700" cmpd="sng">
                <a:solidFill>
                  <a:srgbClr val="846B6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39" name="Freeform 179">
                <a:extLst>
                  <a:ext uri="{FF2B5EF4-FFF2-40B4-BE49-F238E27FC236}">
                    <a16:creationId xmlns:a16="http://schemas.microsoft.com/office/drawing/2014/main" id="{B77A90A3-54B5-4B67-92CE-0F64092D4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4" y="3001"/>
                <a:ext cx="167" cy="226"/>
              </a:xfrm>
              <a:custGeom>
                <a:avLst/>
                <a:gdLst>
                  <a:gd name="T0" fmla="*/ 0 w 416"/>
                  <a:gd name="T1" fmla="*/ 208 h 562"/>
                  <a:gd name="T2" fmla="*/ 0 w 416"/>
                  <a:gd name="T3" fmla="*/ 195 h 562"/>
                  <a:gd name="T4" fmla="*/ 6 w 416"/>
                  <a:gd name="T5" fmla="*/ 180 h 562"/>
                  <a:gd name="T6" fmla="*/ 25 w 416"/>
                  <a:gd name="T7" fmla="*/ 185 h 562"/>
                  <a:gd name="T8" fmla="*/ 47 w 416"/>
                  <a:gd name="T9" fmla="*/ 189 h 562"/>
                  <a:gd name="T10" fmla="*/ 59 w 416"/>
                  <a:gd name="T11" fmla="*/ 174 h 562"/>
                  <a:gd name="T12" fmla="*/ 26 w 416"/>
                  <a:gd name="T13" fmla="*/ 171 h 562"/>
                  <a:gd name="T14" fmla="*/ 17 w 416"/>
                  <a:gd name="T15" fmla="*/ 160 h 562"/>
                  <a:gd name="T16" fmla="*/ 30 w 416"/>
                  <a:gd name="T17" fmla="*/ 157 h 562"/>
                  <a:gd name="T18" fmla="*/ 49 w 416"/>
                  <a:gd name="T19" fmla="*/ 161 h 562"/>
                  <a:gd name="T20" fmla="*/ 53 w 416"/>
                  <a:gd name="T21" fmla="*/ 151 h 562"/>
                  <a:gd name="T22" fmla="*/ 42 w 416"/>
                  <a:gd name="T23" fmla="*/ 140 h 562"/>
                  <a:gd name="T24" fmla="*/ 36 w 416"/>
                  <a:gd name="T25" fmla="*/ 118 h 562"/>
                  <a:gd name="T26" fmla="*/ 55 w 416"/>
                  <a:gd name="T27" fmla="*/ 134 h 562"/>
                  <a:gd name="T28" fmla="*/ 74 w 416"/>
                  <a:gd name="T29" fmla="*/ 139 h 562"/>
                  <a:gd name="T30" fmla="*/ 76 w 416"/>
                  <a:gd name="T31" fmla="*/ 125 h 562"/>
                  <a:gd name="T32" fmla="*/ 55 w 416"/>
                  <a:gd name="T33" fmla="*/ 103 h 562"/>
                  <a:gd name="T34" fmla="*/ 61 w 416"/>
                  <a:gd name="T35" fmla="*/ 80 h 562"/>
                  <a:gd name="T36" fmla="*/ 75 w 416"/>
                  <a:gd name="T37" fmla="*/ 45 h 562"/>
                  <a:gd name="T38" fmla="*/ 71 w 416"/>
                  <a:gd name="T39" fmla="*/ 33 h 562"/>
                  <a:gd name="T40" fmla="*/ 78 w 416"/>
                  <a:gd name="T41" fmla="*/ 31 h 562"/>
                  <a:gd name="T42" fmla="*/ 94 w 416"/>
                  <a:gd name="T43" fmla="*/ 39 h 562"/>
                  <a:gd name="T44" fmla="*/ 105 w 416"/>
                  <a:gd name="T45" fmla="*/ 35 h 562"/>
                  <a:gd name="T46" fmla="*/ 115 w 416"/>
                  <a:gd name="T47" fmla="*/ 48 h 562"/>
                  <a:gd name="T48" fmla="*/ 129 w 416"/>
                  <a:gd name="T49" fmla="*/ 77 h 562"/>
                  <a:gd name="T50" fmla="*/ 134 w 416"/>
                  <a:gd name="T51" fmla="*/ 44 h 562"/>
                  <a:gd name="T52" fmla="*/ 124 w 416"/>
                  <a:gd name="T53" fmla="*/ 15 h 562"/>
                  <a:gd name="T54" fmla="*/ 128 w 416"/>
                  <a:gd name="T55" fmla="*/ 0 h 562"/>
                  <a:gd name="T56" fmla="*/ 150 w 416"/>
                  <a:gd name="T57" fmla="*/ 21 h 562"/>
                  <a:gd name="T58" fmla="*/ 148 w 416"/>
                  <a:gd name="T59" fmla="*/ 38 h 562"/>
                  <a:gd name="T60" fmla="*/ 151 w 416"/>
                  <a:gd name="T61" fmla="*/ 58 h 562"/>
                  <a:gd name="T62" fmla="*/ 161 w 416"/>
                  <a:gd name="T63" fmla="*/ 44 h 562"/>
                  <a:gd name="T64" fmla="*/ 163 w 416"/>
                  <a:gd name="T65" fmla="*/ 63 h 562"/>
                  <a:gd name="T66" fmla="*/ 167 w 416"/>
                  <a:gd name="T67" fmla="*/ 74 h 562"/>
                  <a:gd name="T68" fmla="*/ 153 w 416"/>
                  <a:gd name="T69" fmla="*/ 136 h 562"/>
                  <a:gd name="T70" fmla="*/ 159 w 416"/>
                  <a:gd name="T71" fmla="*/ 183 h 562"/>
                  <a:gd name="T72" fmla="*/ 132 w 416"/>
                  <a:gd name="T73" fmla="*/ 157 h 562"/>
                  <a:gd name="T74" fmla="*/ 114 w 416"/>
                  <a:gd name="T75" fmla="*/ 126 h 562"/>
                  <a:gd name="T76" fmla="*/ 105 w 416"/>
                  <a:gd name="T77" fmla="*/ 143 h 562"/>
                  <a:gd name="T78" fmla="*/ 100 w 416"/>
                  <a:gd name="T79" fmla="*/ 160 h 562"/>
                  <a:gd name="T80" fmla="*/ 81 w 416"/>
                  <a:gd name="T81" fmla="*/ 178 h 562"/>
                  <a:gd name="T82" fmla="*/ 91 w 416"/>
                  <a:gd name="T83" fmla="*/ 187 h 562"/>
                  <a:gd name="T84" fmla="*/ 74 w 416"/>
                  <a:gd name="T85" fmla="*/ 197 h 562"/>
                  <a:gd name="T86" fmla="*/ 71 w 416"/>
                  <a:gd name="T87" fmla="*/ 216 h 562"/>
                  <a:gd name="T88" fmla="*/ 55 w 416"/>
                  <a:gd name="T89" fmla="*/ 226 h 562"/>
                  <a:gd name="T90" fmla="*/ 32 w 416"/>
                  <a:gd name="T91" fmla="*/ 225 h 562"/>
                  <a:gd name="T92" fmla="*/ 0 w 416"/>
                  <a:gd name="T93" fmla="*/ 208 h 562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0" t="0" r="r" b="b"/>
                <a:pathLst>
                  <a:path w="416" h="562">
                    <a:moveTo>
                      <a:pt x="0" y="518"/>
                    </a:moveTo>
                    <a:lnTo>
                      <a:pt x="0" y="486"/>
                    </a:lnTo>
                    <a:lnTo>
                      <a:pt x="15" y="448"/>
                    </a:lnTo>
                    <a:lnTo>
                      <a:pt x="63" y="459"/>
                    </a:lnTo>
                    <a:lnTo>
                      <a:pt x="118" y="470"/>
                    </a:lnTo>
                    <a:lnTo>
                      <a:pt x="147" y="433"/>
                    </a:lnTo>
                    <a:lnTo>
                      <a:pt x="65" y="426"/>
                    </a:lnTo>
                    <a:lnTo>
                      <a:pt x="43" y="399"/>
                    </a:lnTo>
                    <a:lnTo>
                      <a:pt x="75" y="390"/>
                    </a:lnTo>
                    <a:lnTo>
                      <a:pt x="122" y="401"/>
                    </a:lnTo>
                    <a:lnTo>
                      <a:pt x="133" y="375"/>
                    </a:lnTo>
                    <a:lnTo>
                      <a:pt x="105" y="349"/>
                    </a:lnTo>
                    <a:lnTo>
                      <a:pt x="90" y="293"/>
                    </a:lnTo>
                    <a:lnTo>
                      <a:pt x="137" y="334"/>
                    </a:lnTo>
                    <a:lnTo>
                      <a:pt x="184" y="345"/>
                    </a:lnTo>
                    <a:lnTo>
                      <a:pt x="190" y="311"/>
                    </a:lnTo>
                    <a:lnTo>
                      <a:pt x="136" y="257"/>
                    </a:lnTo>
                    <a:lnTo>
                      <a:pt x="152" y="199"/>
                    </a:lnTo>
                    <a:lnTo>
                      <a:pt x="187" y="111"/>
                    </a:lnTo>
                    <a:lnTo>
                      <a:pt x="176" y="83"/>
                    </a:lnTo>
                    <a:lnTo>
                      <a:pt x="194" y="76"/>
                    </a:lnTo>
                    <a:lnTo>
                      <a:pt x="233" y="98"/>
                    </a:lnTo>
                    <a:lnTo>
                      <a:pt x="261" y="87"/>
                    </a:lnTo>
                    <a:lnTo>
                      <a:pt x="287" y="120"/>
                    </a:lnTo>
                    <a:lnTo>
                      <a:pt x="321" y="191"/>
                    </a:lnTo>
                    <a:lnTo>
                      <a:pt x="334" y="109"/>
                    </a:lnTo>
                    <a:lnTo>
                      <a:pt x="309" y="38"/>
                    </a:lnTo>
                    <a:lnTo>
                      <a:pt x="320" y="0"/>
                    </a:lnTo>
                    <a:lnTo>
                      <a:pt x="374" y="51"/>
                    </a:lnTo>
                    <a:lnTo>
                      <a:pt x="369" y="94"/>
                    </a:lnTo>
                    <a:lnTo>
                      <a:pt x="376" y="143"/>
                    </a:lnTo>
                    <a:lnTo>
                      <a:pt x="401" y="109"/>
                    </a:lnTo>
                    <a:lnTo>
                      <a:pt x="405" y="157"/>
                    </a:lnTo>
                    <a:lnTo>
                      <a:pt x="416" y="184"/>
                    </a:lnTo>
                    <a:lnTo>
                      <a:pt x="381" y="337"/>
                    </a:lnTo>
                    <a:lnTo>
                      <a:pt x="395" y="456"/>
                    </a:lnTo>
                    <a:lnTo>
                      <a:pt x="328" y="390"/>
                    </a:lnTo>
                    <a:lnTo>
                      <a:pt x="285" y="313"/>
                    </a:lnTo>
                    <a:lnTo>
                      <a:pt x="261" y="356"/>
                    </a:lnTo>
                    <a:lnTo>
                      <a:pt x="250" y="397"/>
                    </a:lnTo>
                    <a:lnTo>
                      <a:pt x="203" y="442"/>
                    </a:lnTo>
                    <a:lnTo>
                      <a:pt x="226" y="464"/>
                    </a:lnTo>
                    <a:lnTo>
                      <a:pt x="184" y="489"/>
                    </a:lnTo>
                    <a:lnTo>
                      <a:pt x="177" y="536"/>
                    </a:lnTo>
                    <a:lnTo>
                      <a:pt x="137" y="562"/>
                    </a:lnTo>
                    <a:lnTo>
                      <a:pt x="79" y="560"/>
                    </a:lnTo>
                    <a:lnTo>
                      <a:pt x="0" y="518"/>
                    </a:lnTo>
                    <a:close/>
                  </a:path>
                </a:pathLst>
              </a:custGeom>
              <a:solidFill>
                <a:srgbClr val="D1D1EA"/>
              </a:solidFill>
              <a:ln w="12700" cmpd="sng">
                <a:solidFill>
                  <a:srgbClr val="D1D1E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0" name="Freeform 180">
                <a:extLst>
                  <a:ext uri="{FF2B5EF4-FFF2-40B4-BE49-F238E27FC236}">
                    <a16:creationId xmlns:a16="http://schemas.microsoft.com/office/drawing/2014/main" id="{BD2DEA00-AC57-4CB9-A02A-21C15DEC44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2929"/>
                <a:ext cx="171" cy="303"/>
              </a:xfrm>
              <a:custGeom>
                <a:avLst/>
                <a:gdLst>
                  <a:gd name="T0" fmla="*/ 52 w 425"/>
                  <a:gd name="T1" fmla="*/ 0 h 758"/>
                  <a:gd name="T2" fmla="*/ 50 w 425"/>
                  <a:gd name="T3" fmla="*/ 15 h 758"/>
                  <a:gd name="T4" fmla="*/ 75 w 425"/>
                  <a:gd name="T5" fmla="*/ 14 h 758"/>
                  <a:gd name="T6" fmla="*/ 80 w 425"/>
                  <a:gd name="T7" fmla="*/ 25 h 758"/>
                  <a:gd name="T8" fmla="*/ 103 w 425"/>
                  <a:gd name="T9" fmla="*/ 30 h 758"/>
                  <a:gd name="T10" fmla="*/ 121 w 425"/>
                  <a:gd name="T11" fmla="*/ 54 h 758"/>
                  <a:gd name="T12" fmla="*/ 131 w 425"/>
                  <a:gd name="T13" fmla="*/ 116 h 758"/>
                  <a:gd name="T14" fmla="*/ 142 w 425"/>
                  <a:gd name="T15" fmla="*/ 82 h 758"/>
                  <a:gd name="T16" fmla="*/ 147 w 425"/>
                  <a:gd name="T17" fmla="*/ 69 h 758"/>
                  <a:gd name="T18" fmla="*/ 171 w 425"/>
                  <a:gd name="T19" fmla="*/ 103 h 758"/>
                  <a:gd name="T20" fmla="*/ 154 w 425"/>
                  <a:gd name="T21" fmla="*/ 121 h 758"/>
                  <a:gd name="T22" fmla="*/ 140 w 425"/>
                  <a:gd name="T23" fmla="*/ 138 h 758"/>
                  <a:gd name="T24" fmla="*/ 136 w 425"/>
                  <a:gd name="T25" fmla="*/ 154 h 758"/>
                  <a:gd name="T26" fmla="*/ 142 w 425"/>
                  <a:gd name="T27" fmla="*/ 195 h 758"/>
                  <a:gd name="T28" fmla="*/ 137 w 425"/>
                  <a:gd name="T29" fmla="*/ 229 h 758"/>
                  <a:gd name="T30" fmla="*/ 147 w 425"/>
                  <a:gd name="T31" fmla="*/ 249 h 758"/>
                  <a:gd name="T32" fmla="*/ 106 w 425"/>
                  <a:gd name="T33" fmla="*/ 272 h 758"/>
                  <a:gd name="T34" fmla="*/ 52 w 425"/>
                  <a:gd name="T35" fmla="*/ 303 h 758"/>
                  <a:gd name="T36" fmla="*/ 35 w 425"/>
                  <a:gd name="T37" fmla="*/ 282 h 758"/>
                  <a:gd name="T38" fmla="*/ 55 w 425"/>
                  <a:gd name="T39" fmla="*/ 267 h 758"/>
                  <a:gd name="T40" fmla="*/ 78 w 425"/>
                  <a:gd name="T41" fmla="*/ 244 h 758"/>
                  <a:gd name="T42" fmla="*/ 55 w 425"/>
                  <a:gd name="T43" fmla="*/ 244 h 758"/>
                  <a:gd name="T44" fmla="*/ 61 w 425"/>
                  <a:gd name="T45" fmla="*/ 170 h 758"/>
                  <a:gd name="T46" fmla="*/ 64 w 425"/>
                  <a:gd name="T47" fmla="*/ 95 h 758"/>
                  <a:gd name="T48" fmla="*/ 56 w 425"/>
                  <a:gd name="T49" fmla="*/ 94 h 758"/>
                  <a:gd name="T50" fmla="*/ 45 w 425"/>
                  <a:gd name="T51" fmla="*/ 162 h 758"/>
                  <a:gd name="T52" fmla="*/ 40 w 425"/>
                  <a:gd name="T53" fmla="*/ 248 h 758"/>
                  <a:gd name="T54" fmla="*/ 22 w 425"/>
                  <a:gd name="T55" fmla="*/ 268 h 758"/>
                  <a:gd name="T56" fmla="*/ 3 w 425"/>
                  <a:gd name="T57" fmla="*/ 162 h 758"/>
                  <a:gd name="T58" fmla="*/ 14 w 425"/>
                  <a:gd name="T59" fmla="*/ 118 h 758"/>
                  <a:gd name="T60" fmla="*/ 19 w 425"/>
                  <a:gd name="T61" fmla="*/ 106 h 758"/>
                  <a:gd name="T62" fmla="*/ 20 w 425"/>
                  <a:gd name="T63" fmla="*/ 69 h 758"/>
                  <a:gd name="T64" fmla="*/ 42 w 425"/>
                  <a:gd name="T65" fmla="*/ 0 h 758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425" h="758">
                    <a:moveTo>
                      <a:pt x="104" y="0"/>
                    </a:moveTo>
                    <a:lnTo>
                      <a:pt x="130" y="1"/>
                    </a:lnTo>
                    <a:lnTo>
                      <a:pt x="143" y="10"/>
                    </a:lnTo>
                    <a:lnTo>
                      <a:pt x="125" y="37"/>
                    </a:lnTo>
                    <a:lnTo>
                      <a:pt x="134" y="68"/>
                    </a:lnTo>
                    <a:lnTo>
                      <a:pt x="187" y="34"/>
                    </a:lnTo>
                    <a:lnTo>
                      <a:pt x="231" y="45"/>
                    </a:lnTo>
                    <a:lnTo>
                      <a:pt x="199" y="62"/>
                    </a:lnTo>
                    <a:lnTo>
                      <a:pt x="211" y="91"/>
                    </a:lnTo>
                    <a:lnTo>
                      <a:pt x="255" y="74"/>
                    </a:lnTo>
                    <a:lnTo>
                      <a:pt x="287" y="91"/>
                    </a:lnTo>
                    <a:lnTo>
                      <a:pt x="301" y="135"/>
                    </a:lnTo>
                    <a:lnTo>
                      <a:pt x="328" y="197"/>
                    </a:lnTo>
                    <a:lnTo>
                      <a:pt x="326" y="289"/>
                    </a:lnTo>
                    <a:lnTo>
                      <a:pt x="351" y="251"/>
                    </a:lnTo>
                    <a:lnTo>
                      <a:pt x="353" y="206"/>
                    </a:lnTo>
                    <a:lnTo>
                      <a:pt x="334" y="143"/>
                    </a:lnTo>
                    <a:lnTo>
                      <a:pt x="365" y="173"/>
                    </a:lnTo>
                    <a:lnTo>
                      <a:pt x="405" y="219"/>
                    </a:lnTo>
                    <a:lnTo>
                      <a:pt x="425" y="257"/>
                    </a:lnTo>
                    <a:lnTo>
                      <a:pt x="403" y="271"/>
                    </a:lnTo>
                    <a:lnTo>
                      <a:pt x="382" y="302"/>
                    </a:lnTo>
                    <a:lnTo>
                      <a:pt x="351" y="315"/>
                    </a:lnTo>
                    <a:lnTo>
                      <a:pt x="349" y="346"/>
                    </a:lnTo>
                    <a:lnTo>
                      <a:pt x="349" y="367"/>
                    </a:lnTo>
                    <a:lnTo>
                      <a:pt x="339" y="385"/>
                    </a:lnTo>
                    <a:lnTo>
                      <a:pt x="334" y="456"/>
                    </a:lnTo>
                    <a:lnTo>
                      <a:pt x="353" y="487"/>
                    </a:lnTo>
                    <a:lnTo>
                      <a:pt x="343" y="554"/>
                    </a:lnTo>
                    <a:lnTo>
                      <a:pt x="341" y="573"/>
                    </a:lnTo>
                    <a:lnTo>
                      <a:pt x="358" y="574"/>
                    </a:lnTo>
                    <a:lnTo>
                      <a:pt x="365" y="623"/>
                    </a:lnTo>
                    <a:lnTo>
                      <a:pt x="332" y="634"/>
                    </a:lnTo>
                    <a:lnTo>
                      <a:pt x="263" y="680"/>
                    </a:lnTo>
                    <a:lnTo>
                      <a:pt x="183" y="754"/>
                    </a:lnTo>
                    <a:lnTo>
                      <a:pt x="130" y="758"/>
                    </a:lnTo>
                    <a:lnTo>
                      <a:pt x="85" y="757"/>
                    </a:lnTo>
                    <a:lnTo>
                      <a:pt x="86" y="705"/>
                    </a:lnTo>
                    <a:lnTo>
                      <a:pt x="92" y="662"/>
                    </a:lnTo>
                    <a:lnTo>
                      <a:pt x="136" y="668"/>
                    </a:lnTo>
                    <a:lnTo>
                      <a:pt x="181" y="647"/>
                    </a:lnTo>
                    <a:lnTo>
                      <a:pt x="193" y="610"/>
                    </a:lnTo>
                    <a:lnTo>
                      <a:pt x="141" y="634"/>
                    </a:lnTo>
                    <a:lnTo>
                      <a:pt x="136" y="610"/>
                    </a:lnTo>
                    <a:lnTo>
                      <a:pt x="158" y="560"/>
                    </a:lnTo>
                    <a:lnTo>
                      <a:pt x="152" y="426"/>
                    </a:lnTo>
                    <a:lnTo>
                      <a:pt x="152" y="292"/>
                    </a:lnTo>
                    <a:lnTo>
                      <a:pt x="158" y="238"/>
                    </a:lnTo>
                    <a:lnTo>
                      <a:pt x="176" y="173"/>
                    </a:lnTo>
                    <a:lnTo>
                      <a:pt x="139" y="235"/>
                    </a:lnTo>
                    <a:lnTo>
                      <a:pt x="111" y="325"/>
                    </a:lnTo>
                    <a:lnTo>
                      <a:pt x="111" y="406"/>
                    </a:lnTo>
                    <a:lnTo>
                      <a:pt x="120" y="530"/>
                    </a:lnTo>
                    <a:lnTo>
                      <a:pt x="100" y="620"/>
                    </a:lnTo>
                    <a:lnTo>
                      <a:pt x="74" y="630"/>
                    </a:lnTo>
                    <a:lnTo>
                      <a:pt x="55" y="670"/>
                    </a:lnTo>
                    <a:lnTo>
                      <a:pt x="25" y="548"/>
                    </a:lnTo>
                    <a:lnTo>
                      <a:pt x="8" y="405"/>
                    </a:lnTo>
                    <a:lnTo>
                      <a:pt x="2" y="369"/>
                    </a:lnTo>
                    <a:lnTo>
                      <a:pt x="35" y="296"/>
                    </a:lnTo>
                    <a:lnTo>
                      <a:pt x="0" y="259"/>
                    </a:lnTo>
                    <a:lnTo>
                      <a:pt x="46" y="266"/>
                    </a:lnTo>
                    <a:lnTo>
                      <a:pt x="52" y="225"/>
                    </a:lnTo>
                    <a:lnTo>
                      <a:pt x="49" y="173"/>
                    </a:lnTo>
                    <a:lnTo>
                      <a:pt x="99" y="31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D1D1EA"/>
              </a:solidFill>
              <a:ln w="12700" cmpd="sng">
                <a:solidFill>
                  <a:srgbClr val="D1D1E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1" name="Freeform 181">
                <a:extLst>
                  <a:ext uri="{FF2B5EF4-FFF2-40B4-BE49-F238E27FC236}">
                    <a16:creationId xmlns:a16="http://schemas.microsoft.com/office/drawing/2014/main" id="{937A2D9A-3500-41EC-8025-E9A2CA551D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4" y="3177"/>
                <a:ext cx="195" cy="255"/>
              </a:xfrm>
              <a:custGeom>
                <a:avLst/>
                <a:gdLst>
                  <a:gd name="T0" fmla="*/ 22 w 487"/>
                  <a:gd name="T1" fmla="*/ 46 h 639"/>
                  <a:gd name="T2" fmla="*/ 38 w 487"/>
                  <a:gd name="T3" fmla="*/ 57 h 639"/>
                  <a:gd name="T4" fmla="*/ 50 w 487"/>
                  <a:gd name="T5" fmla="*/ 32 h 639"/>
                  <a:gd name="T6" fmla="*/ 46 w 487"/>
                  <a:gd name="T7" fmla="*/ 18 h 639"/>
                  <a:gd name="T8" fmla="*/ 56 w 487"/>
                  <a:gd name="T9" fmla="*/ 4 h 639"/>
                  <a:gd name="T10" fmla="*/ 68 w 487"/>
                  <a:gd name="T11" fmla="*/ 1 h 639"/>
                  <a:gd name="T12" fmla="*/ 68 w 487"/>
                  <a:gd name="T13" fmla="*/ 16 h 639"/>
                  <a:gd name="T14" fmla="*/ 85 w 487"/>
                  <a:gd name="T15" fmla="*/ 3 h 639"/>
                  <a:gd name="T16" fmla="*/ 92 w 487"/>
                  <a:gd name="T17" fmla="*/ 0 h 639"/>
                  <a:gd name="T18" fmla="*/ 109 w 487"/>
                  <a:gd name="T19" fmla="*/ 13 h 639"/>
                  <a:gd name="T20" fmla="*/ 117 w 487"/>
                  <a:gd name="T21" fmla="*/ 38 h 639"/>
                  <a:gd name="T22" fmla="*/ 138 w 487"/>
                  <a:gd name="T23" fmla="*/ 59 h 639"/>
                  <a:gd name="T24" fmla="*/ 119 w 487"/>
                  <a:gd name="T25" fmla="*/ 60 h 639"/>
                  <a:gd name="T26" fmla="*/ 105 w 487"/>
                  <a:gd name="T27" fmla="*/ 75 h 639"/>
                  <a:gd name="T28" fmla="*/ 126 w 487"/>
                  <a:gd name="T29" fmla="*/ 73 h 639"/>
                  <a:gd name="T30" fmla="*/ 151 w 487"/>
                  <a:gd name="T31" fmla="*/ 77 h 639"/>
                  <a:gd name="T32" fmla="*/ 161 w 487"/>
                  <a:gd name="T33" fmla="*/ 99 h 639"/>
                  <a:gd name="T34" fmla="*/ 159 w 487"/>
                  <a:gd name="T35" fmla="*/ 114 h 639"/>
                  <a:gd name="T36" fmla="*/ 155 w 487"/>
                  <a:gd name="T37" fmla="*/ 128 h 639"/>
                  <a:gd name="T38" fmla="*/ 145 w 487"/>
                  <a:gd name="T39" fmla="*/ 128 h 639"/>
                  <a:gd name="T40" fmla="*/ 142 w 487"/>
                  <a:gd name="T41" fmla="*/ 142 h 639"/>
                  <a:gd name="T42" fmla="*/ 145 w 487"/>
                  <a:gd name="T43" fmla="*/ 158 h 639"/>
                  <a:gd name="T44" fmla="*/ 152 w 487"/>
                  <a:gd name="T45" fmla="*/ 180 h 639"/>
                  <a:gd name="T46" fmla="*/ 157 w 487"/>
                  <a:gd name="T47" fmla="*/ 144 h 639"/>
                  <a:gd name="T48" fmla="*/ 167 w 487"/>
                  <a:gd name="T49" fmla="*/ 130 h 639"/>
                  <a:gd name="T50" fmla="*/ 166 w 487"/>
                  <a:gd name="T51" fmla="*/ 120 h 639"/>
                  <a:gd name="T52" fmla="*/ 169 w 487"/>
                  <a:gd name="T53" fmla="*/ 108 h 639"/>
                  <a:gd name="T54" fmla="*/ 181 w 487"/>
                  <a:gd name="T55" fmla="*/ 129 h 639"/>
                  <a:gd name="T56" fmla="*/ 193 w 487"/>
                  <a:gd name="T57" fmla="*/ 159 h 639"/>
                  <a:gd name="T58" fmla="*/ 195 w 487"/>
                  <a:gd name="T59" fmla="*/ 186 h 639"/>
                  <a:gd name="T60" fmla="*/ 193 w 487"/>
                  <a:gd name="T61" fmla="*/ 206 h 639"/>
                  <a:gd name="T62" fmla="*/ 152 w 487"/>
                  <a:gd name="T63" fmla="*/ 197 h 639"/>
                  <a:gd name="T64" fmla="*/ 122 w 487"/>
                  <a:gd name="T65" fmla="*/ 221 h 639"/>
                  <a:gd name="T66" fmla="*/ 110 w 487"/>
                  <a:gd name="T67" fmla="*/ 239 h 639"/>
                  <a:gd name="T68" fmla="*/ 90 w 487"/>
                  <a:gd name="T69" fmla="*/ 255 h 639"/>
                  <a:gd name="T70" fmla="*/ 84 w 487"/>
                  <a:gd name="T71" fmla="*/ 252 h 639"/>
                  <a:gd name="T72" fmla="*/ 68 w 487"/>
                  <a:gd name="T73" fmla="*/ 255 h 639"/>
                  <a:gd name="T74" fmla="*/ 44 w 487"/>
                  <a:gd name="T75" fmla="*/ 254 h 639"/>
                  <a:gd name="T76" fmla="*/ 18 w 487"/>
                  <a:gd name="T77" fmla="*/ 241 h 639"/>
                  <a:gd name="T78" fmla="*/ 21 w 487"/>
                  <a:gd name="T79" fmla="*/ 221 h 639"/>
                  <a:gd name="T80" fmla="*/ 36 w 487"/>
                  <a:gd name="T81" fmla="*/ 206 h 639"/>
                  <a:gd name="T82" fmla="*/ 46 w 487"/>
                  <a:gd name="T83" fmla="*/ 188 h 639"/>
                  <a:gd name="T84" fmla="*/ 63 w 487"/>
                  <a:gd name="T85" fmla="*/ 176 h 639"/>
                  <a:gd name="T86" fmla="*/ 58 w 487"/>
                  <a:gd name="T87" fmla="*/ 192 h 639"/>
                  <a:gd name="T88" fmla="*/ 68 w 487"/>
                  <a:gd name="T89" fmla="*/ 204 h 639"/>
                  <a:gd name="T90" fmla="*/ 80 w 487"/>
                  <a:gd name="T91" fmla="*/ 182 h 639"/>
                  <a:gd name="T92" fmla="*/ 89 w 487"/>
                  <a:gd name="T93" fmla="*/ 140 h 639"/>
                  <a:gd name="T94" fmla="*/ 78 w 487"/>
                  <a:gd name="T95" fmla="*/ 104 h 639"/>
                  <a:gd name="T96" fmla="*/ 85 w 487"/>
                  <a:gd name="T97" fmla="*/ 73 h 639"/>
                  <a:gd name="T98" fmla="*/ 74 w 487"/>
                  <a:gd name="T99" fmla="*/ 83 h 639"/>
                  <a:gd name="T100" fmla="*/ 62 w 487"/>
                  <a:gd name="T101" fmla="*/ 103 h 639"/>
                  <a:gd name="T102" fmla="*/ 68 w 487"/>
                  <a:gd name="T103" fmla="*/ 144 h 639"/>
                  <a:gd name="T104" fmla="*/ 64 w 487"/>
                  <a:gd name="T105" fmla="*/ 164 h 639"/>
                  <a:gd name="T106" fmla="*/ 46 w 487"/>
                  <a:gd name="T107" fmla="*/ 164 h 639"/>
                  <a:gd name="T108" fmla="*/ 36 w 487"/>
                  <a:gd name="T109" fmla="*/ 178 h 639"/>
                  <a:gd name="T110" fmla="*/ 0 w 487"/>
                  <a:gd name="T111" fmla="*/ 163 h 639"/>
                  <a:gd name="T112" fmla="*/ 35 w 487"/>
                  <a:gd name="T113" fmla="*/ 151 h 639"/>
                  <a:gd name="T114" fmla="*/ 16 w 487"/>
                  <a:gd name="T115" fmla="*/ 77 h 639"/>
                  <a:gd name="T116" fmla="*/ 22 w 487"/>
                  <a:gd name="T117" fmla="*/ 46 h 639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487" h="639">
                    <a:moveTo>
                      <a:pt x="56" y="116"/>
                    </a:moveTo>
                    <a:lnTo>
                      <a:pt x="95" y="142"/>
                    </a:lnTo>
                    <a:lnTo>
                      <a:pt x="124" y="80"/>
                    </a:lnTo>
                    <a:lnTo>
                      <a:pt x="116" y="45"/>
                    </a:lnTo>
                    <a:lnTo>
                      <a:pt x="140" y="10"/>
                    </a:lnTo>
                    <a:lnTo>
                      <a:pt x="171" y="3"/>
                    </a:lnTo>
                    <a:lnTo>
                      <a:pt x="169" y="40"/>
                    </a:lnTo>
                    <a:lnTo>
                      <a:pt x="213" y="7"/>
                    </a:lnTo>
                    <a:lnTo>
                      <a:pt x="231" y="0"/>
                    </a:lnTo>
                    <a:lnTo>
                      <a:pt x="273" y="32"/>
                    </a:lnTo>
                    <a:lnTo>
                      <a:pt x="291" y="96"/>
                    </a:lnTo>
                    <a:lnTo>
                      <a:pt x="345" y="148"/>
                    </a:lnTo>
                    <a:lnTo>
                      <a:pt x="297" y="150"/>
                    </a:lnTo>
                    <a:lnTo>
                      <a:pt x="261" y="189"/>
                    </a:lnTo>
                    <a:lnTo>
                      <a:pt x="315" y="182"/>
                    </a:lnTo>
                    <a:lnTo>
                      <a:pt x="377" y="194"/>
                    </a:lnTo>
                    <a:lnTo>
                      <a:pt x="402" y="247"/>
                    </a:lnTo>
                    <a:lnTo>
                      <a:pt x="398" y="286"/>
                    </a:lnTo>
                    <a:lnTo>
                      <a:pt x="386" y="320"/>
                    </a:lnTo>
                    <a:lnTo>
                      <a:pt x="361" y="320"/>
                    </a:lnTo>
                    <a:lnTo>
                      <a:pt x="355" y="355"/>
                    </a:lnTo>
                    <a:lnTo>
                      <a:pt x="362" y="397"/>
                    </a:lnTo>
                    <a:lnTo>
                      <a:pt x="379" y="451"/>
                    </a:lnTo>
                    <a:lnTo>
                      <a:pt x="391" y="361"/>
                    </a:lnTo>
                    <a:lnTo>
                      <a:pt x="416" y="327"/>
                    </a:lnTo>
                    <a:lnTo>
                      <a:pt x="415" y="300"/>
                    </a:lnTo>
                    <a:lnTo>
                      <a:pt x="422" y="270"/>
                    </a:lnTo>
                    <a:lnTo>
                      <a:pt x="452" y="323"/>
                    </a:lnTo>
                    <a:lnTo>
                      <a:pt x="481" y="398"/>
                    </a:lnTo>
                    <a:lnTo>
                      <a:pt x="487" y="466"/>
                    </a:lnTo>
                    <a:lnTo>
                      <a:pt x="482" y="517"/>
                    </a:lnTo>
                    <a:lnTo>
                      <a:pt x="379" y="494"/>
                    </a:lnTo>
                    <a:lnTo>
                      <a:pt x="304" y="554"/>
                    </a:lnTo>
                    <a:lnTo>
                      <a:pt x="274" y="598"/>
                    </a:lnTo>
                    <a:lnTo>
                      <a:pt x="224" y="639"/>
                    </a:lnTo>
                    <a:lnTo>
                      <a:pt x="210" y="631"/>
                    </a:lnTo>
                    <a:lnTo>
                      <a:pt x="170" y="639"/>
                    </a:lnTo>
                    <a:lnTo>
                      <a:pt x="110" y="637"/>
                    </a:lnTo>
                    <a:lnTo>
                      <a:pt x="46" y="604"/>
                    </a:lnTo>
                    <a:lnTo>
                      <a:pt x="52" y="555"/>
                    </a:lnTo>
                    <a:lnTo>
                      <a:pt x="90" y="517"/>
                    </a:lnTo>
                    <a:lnTo>
                      <a:pt x="116" y="471"/>
                    </a:lnTo>
                    <a:lnTo>
                      <a:pt x="157" y="440"/>
                    </a:lnTo>
                    <a:lnTo>
                      <a:pt x="146" y="481"/>
                    </a:lnTo>
                    <a:lnTo>
                      <a:pt x="169" y="512"/>
                    </a:lnTo>
                    <a:lnTo>
                      <a:pt x="201" y="457"/>
                    </a:lnTo>
                    <a:lnTo>
                      <a:pt x="223" y="350"/>
                    </a:lnTo>
                    <a:lnTo>
                      <a:pt x="194" y="260"/>
                    </a:lnTo>
                    <a:lnTo>
                      <a:pt x="212" y="183"/>
                    </a:lnTo>
                    <a:lnTo>
                      <a:pt x="184" y="208"/>
                    </a:lnTo>
                    <a:lnTo>
                      <a:pt x="154" y="259"/>
                    </a:lnTo>
                    <a:lnTo>
                      <a:pt x="171" y="360"/>
                    </a:lnTo>
                    <a:lnTo>
                      <a:pt x="160" y="410"/>
                    </a:lnTo>
                    <a:lnTo>
                      <a:pt x="114" y="410"/>
                    </a:lnTo>
                    <a:lnTo>
                      <a:pt x="90" y="447"/>
                    </a:lnTo>
                    <a:lnTo>
                      <a:pt x="0" y="408"/>
                    </a:lnTo>
                    <a:lnTo>
                      <a:pt x="87" y="379"/>
                    </a:lnTo>
                    <a:lnTo>
                      <a:pt x="40" y="192"/>
                    </a:lnTo>
                    <a:lnTo>
                      <a:pt x="56" y="116"/>
                    </a:lnTo>
                    <a:close/>
                  </a:path>
                </a:pathLst>
              </a:custGeom>
              <a:solidFill>
                <a:srgbClr val="B1DCEE"/>
              </a:solidFill>
              <a:ln w="12700" cmpd="sng">
                <a:solidFill>
                  <a:srgbClr val="B1DCE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2" name="Freeform 182">
                <a:extLst>
                  <a:ext uri="{FF2B5EF4-FFF2-40B4-BE49-F238E27FC236}">
                    <a16:creationId xmlns:a16="http://schemas.microsoft.com/office/drawing/2014/main" id="{EB50B4E6-8D84-477C-8A0B-E5D7581822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4" y="3219"/>
                <a:ext cx="35" cy="134"/>
              </a:xfrm>
              <a:custGeom>
                <a:avLst/>
                <a:gdLst>
                  <a:gd name="T0" fmla="*/ 14 w 87"/>
                  <a:gd name="T1" fmla="*/ 0 h 335"/>
                  <a:gd name="T2" fmla="*/ 10 w 87"/>
                  <a:gd name="T3" fmla="*/ 13 h 335"/>
                  <a:gd name="T4" fmla="*/ 15 w 87"/>
                  <a:gd name="T5" fmla="*/ 26 h 335"/>
                  <a:gd name="T6" fmla="*/ 8 w 87"/>
                  <a:gd name="T7" fmla="*/ 41 h 335"/>
                  <a:gd name="T8" fmla="*/ 16 w 87"/>
                  <a:gd name="T9" fmla="*/ 61 h 335"/>
                  <a:gd name="T10" fmla="*/ 13 w 87"/>
                  <a:gd name="T11" fmla="*/ 72 h 335"/>
                  <a:gd name="T12" fmla="*/ 8 w 87"/>
                  <a:gd name="T13" fmla="*/ 54 h 335"/>
                  <a:gd name="T14" fmla="*/ 4 w 87"/>
                  <a:gd name="T15" fmla="*/ 68 h 335"/>
                  <a:gd name="T16" fmla="*/ 1 w 87"/>
                  <a:gd name="T17" fmla="*/ 87 h 335"/>
                  <a:gd name="T18" fmla="*/ 8 w 87"/>
                  <a:gd name="T19" fmla="*/ 107 h 335"/>
                  <a:gd name="T20" fmla="*/ 0 w 87"/>
                  <a:gd name="T21" fmla="*/ 121 h 335"/>
                  <a:gd name="T22" fmla="*/ 32 w 87"/>
                  <a:gd name="T23" fmla="*/ 134 h 335"/>
                  <a:gd name="T24" fmla="*/ 35 w 87"/>
                  <a:gd name="T25" fmla="*/ 109 h 335"/>
                  <a:gd name="T26" fmla="*/ 32 w 87"/>
                  <a:gd name="T27" fmla="*/ 63 h 335"/>
                  <a:gd name="T28" fmla="*/ 16 w 87"/>
                  <a:gd name="T29" fmla="*/ 34 h 335"/>
                  <a:gd name="T30" fmla="*/ 27 w 87"/>
                  <a:gd name="T31" fmla="*/ 18 h 335"/>
                  <a:gd name="T32" fmla="*/ 18 w 87"/>
                  <a:gd name="T33" fmla="*/ 1 h 335"/>
                  <a:gd name="T34" fmla="*/ 14 w 87"/>
                  <a:gd name="T35" fmla="*/ 0 h 33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87" h="335">
                    <a:moveTo>
                      <a:pt x="35" y="0"/>
                    </a:moveTo>
                    <a:lnTo>
                      <a:pt x="26" y="33"/>
                    </a:lnTo>
                    <a:lnTo>
                      <a:pt x="38" y="64"/>
                    </a:lnTo>
                    <a:lnTo>
                      <a:pt x="19" y="103"/>
                    </a:lnTo>
                    <a:lnTo>
                      <a:pt x="40" y="153"/>
                    </a:lnTo>
                    <a:lnTo>
                      <a:pt x="33" y="181"/>
                    </a:lnTo>
                    <a:lnTo>
                      <a:pt x="19" y="135"/>
                    </a:lnTo>
                    <a:lnTo>
                      <a:pt x="10" y="171"/>
                    </a:lnTo>
                    <a:lnTo>
                      <a:pt x="3" y="218"/>
                    </a:lnTo>
                    <a:lnTo>
                      <a:pt x="21" y="268"/>
                    </a:lnTo>
                    <a:lnTo>
                      <a:pt x="0" y="302"/>
                    </a:lnTo>
                    <a:lnTo>
                      <a:pt x="79" y="335"/>
                    </a:lnTo>
                    <a:lnTo>
                      <a:pt x="87" y="273"/>
                    </a:lnTo>
                    <a:lnTo>
                      <a:pt x="79" y="158"/>
                    </a:lnTo>
                    <a:lnTo>
                      <a:pt x="40" y="86"/>
                    </a:lnTo>
                    <a:lnTo>
                      <a:pt x="68" y="46"/>
                    </a:lnTo>
                    <a:lnTo>
                      <a:pt x="45" y="3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DE8585"/>
              </a:solidFill>
              <a:ln w="12700" cmpd="sng">
                <a:solidFill>
                  <a:srgbClr val="DE858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3" name="Freeform 183">
                <a:extLst>
                  <a:ext uri="{FF2B5EF4-FFF2-40B4-BE49-F238E27FC236}">
                    <a16:creationId xmlns:a16="http://schemas.microsoft.com/office/drawing/2014/main" id="{5926B414-2528-4F6F-83F1-D88436D55F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0" y="3209"/>
                <a:ext cx="160" cy="129"/>
              </a:xfrm>
              <a:custGeom>
                <a:avLst/>
                <a:gdLst>
                  <a:gd name="T0" fmla="*/ 0 w 399"/>
                  <a:gd name="T1" fmla="*/ 83 h 324"/>
                  <a:gd name="T2" fmla="*/ 10 w 399"/>
                  <a:gd name="T3" fmla="*/ 76 h 324"/>
                  <a:gd name="T4" fmla="*/ 32 w 399"/>
                  <a:gd name="T5" fmla="*/ 81 h 324"/>
                  <a:gd name="T6" fmla="*/ 47 w 399"/>
                  <a:gd name="T7" fmla="*/ 102 h 324"/>
                  <a:gd name="T8" fmla="*/ 55 w 399"/>
                  <a:gd name="T9" fmla="*/ 86 h 324"/>
                  <a:gd name="T10" fmla="*/ 46 w 399"/>
                  <a:gd name="T11" fmla="*/ 72 h 324"/>
                  <a:gd name="T12" fmla="*/ 57 w 399"/>
                  <a:gd name="T13" fmla="*/ 61 h 324"/>
                  <a:gd name="T14" fmla="*/ 66 w 399"/>
                  <a:gd name="T15" fmla="*/ 79 h 324"/>
                  <a:gd name="T16" fmla="*/ 79 w 399"/>
                  <a:gd name="T17" fmla="*/ 75 h 324"/>
                  <a:gd name="T18" fmla="*/ 75 w 399"/>
                  <a:gd name="T19" fmla="*/ 39 h 324"/>
                  <a:gd name="T20" fmla="*/ 83 w 399"/>
                  <a:gd name="T21" fmla="*/ 20 h 324"/>
                  <a:gd name="T22" fmla="*/ 99 w 399"/>
                  <a:gd name="T23" fmla="*/ 6 h 324"/>
                  <a:gd name="T24" fmla="*/ 95 w 399"/>
                  <a:gd name="T25" fmla="*/ 23 h 324"/>
                  <a:gd name="T26" fmla="*/ 106 w 399"/>
                  <a:gd name="T27" fmla="*/ 30 h 324"/>
                  <a:gd name="T28" fmla="*/ 116 w 399"/>
                  <a:gd name="T29" fmla="*/ 11 h 324"/>
                  <a:gd name="T30" fmla="*/ 132 w 399"/>
                  <a:gd name="T31" fmla="*/ 0 h 324"/>
                  <a:gd name="T32" fmla="*/ 119 w 399"/>
                  <a:gd name="T33" fmla="*/ 23 h 324"/>
                  <a:gd name="T34" fmla="*/ 115 w 399"/>
                  <a:gd name="T35" fmla="*/ 38 h 324"/>
                  <a:gd name="T36" fmla="*/ 126 w 399"/>
                  <a:gd name="T37" fmla="*/ 63 h 324"/>
                  <a:gd name="T38" fmla="*/ 136 w 399"/>
                  <a:gd name="T39" fmla="*/ 30 h 324"/>
                  <a:gd name="T40" fmla="*/ 148 w 399"/>
                  <a:gd name="T41" fmla="*/ 11 h 324"/>
                  <a:gd name="T42" fmla="*/ 148 w 399"/>
                  <a:gd name="T43" fmla="*/ 36 h 324"/>
                  <a:gd name="T44" fmla="*/ 153 w 399"/>
                  <a:gd name="T45" fmla="*/ 27 h 324"/>
                  <a:gd name="T46" fmla="*/ 160 w 399"/>
                  <a:gd name="T47" fmla="*/ 47 h 324"/>
                  <a:gd name="T48" fmla="*/ 153 w 399"/>
                  <a:gd name="T49" fmla="*/ 57 h 324"/>
                  <a:gd name="T50" fmla="*/ 146 w 399"/>
                  <a:gd name="T51" fmla="*/ 109 h 324"/>
                  <a:gd name="T52" fmla="*/ 139 w 399"/>
                  <a:gd name="T53" fmla="*/ 104 h 324"/>
                  <a:gd name="T54" fmla="*/ 132 w 399"/>
                  <a:gd name="T55" fmla="*/ 93 h 324"/>
                  <a:gd name="T56" fmla="*/ 124 w 399"/>
                  <a:gd name="T57" fmla="*/ 94 h 324"/>
                  <a:gd name="T58" fmla="*/ 122 w 399"/>
                  <a:gd name="T59" fmla="*/ 75 h 324"/>
                  <a:gd name="T60" fmla="*/ 106 w 399"/>
                  <a:gd name="T61" fmla="*/ 86 h 324"/>
                  <a:gd name="T62" fmla="*/ 92 w 399"/>
                  <a:gd name="T63" fmla="*/ 99 h 324"/>
                  <a:gd name="T64" fmla="*/ 83 w 399"/>
                  <a:gd name="T65" fmla="*/ 109 h 324"/>
                  <a:gd name="T66" fmla="*/ 75 w 399"/>
                  <a:gd name="T67" fmla="*/ 129 h 324"/>
                  <a:gd name="T68" fmla="*/ 32 w 399"/>
                  <a:gd name="T69" fmla="*/ 120 h 324"/>
                  <a:gd name="T70" fmla="*/ 17 w 399"/>
                  <a:gd name="T71" fmla="*/ 117 h 324"/>
                  <a:gd name="T72" fmla="*/ 0 w 399"/>
                  <a:gd name="T73" fmla="*/ 83 h 324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399" h="324">
                    <a:moveTo>
                      <a:pt x="0" y="208"/>
                    </a:moveTo>
                    <a:lnTo>
                      <a:pt x="26" y="190"/>
                    </a:lnTo>
                    <a:lnTo>
                      <a:pt x="80" y="204"/>
                    </a:lnTo>
                    <a:lnTo>
                      <a:pt x="117" y="256"/>
                    </a:lnTo>
                    <a:lnTo>
                      <a:pt x="138" y="217"/>
                    </a:lnTo>
                    <a:lnTo>
                      <a:pt x="114" y="180"/>
                    </a:lnTo>
                    <a:lnTo>
                      <a:pt x="141" y="152"/>
                    </a:lnTo>
                    <a:lnTo>
                      <a:pt x="164" y="199"/>
                    </a:lnTo>
                    <a:lnTo>
                      <a:pt x="196" y="188"/>
                    </a:lnTo>
                    <a:lnTo>
                      <a:pt x="186" y="99"/>
                    </a:lnTo>
                    <a:lnTo>
                      <a:pt x="208" y="51"/>
                    </a:lnTo>
                    <a:lnTo>
                      <a:pt x="248" y="15"/>
                    </a:lnTo>
                    <a:lnTo>
                      <a:pt x="237" y="57"/>
                    </a:lnTo>
                    <a:lnTo>
                      <a:pt x="265" y="76"/>
                    </a:lnTo>
                    <a:lnTo>
                      <a:pt x="289" y="27"/>
                    </a:lnTo>
                    <a:lnTo>
                      <a:pt x="330" y="0"/>
                    </a:lnTo>
                    <a:lnTo>
                      <a:pt x="298" y="58"/>
                    </a:lnTo>
                    <a:lnTo>
                      <a:pt x="286" y="96"/>
                    </a:lnTo>
                    <a:lnTo>
                      <a:pt x="315" y="158"/>
                    </a:lnTo>
                    <a:lnTo>
                      <a:pt x="340" y="76"/>
                    </a:lnTo>
                    <a:lnTo>
                      <a:pt x="369" y="27"/>
                    </a:lnTo>
                    <a:lnTo>
                      <a:pt x="369" y="90"/>
                    </a:lnTo>
                    <a:lnTo>
                      <a:pt x="382" y="69"/>
                    </a:lnTo>
                    <a:lnTo>
                      <a:pt x="399" y="117"/>
                    </a:lnTo>
                    <a:lnTo>
                      <a:pt x="381" y="144"/>
                    </a:lnTo>
                    <a:lnTo>
                      <a:pt x="363" y="273"/>
                    </a:lnTo>
                    <a:lnTo>
                      <a:pt x="346" y="262"/>
                    </a:lnTo>
                    <a:lnTo>
                      <a:pt x="330" y="234"/>
                    </a:lnTo>
                    <a:lnTo>
                      <a:pt x="308" y="236"/>
                    </a:lnTo>
                    <a:lnTo>
                      <a:pt x="303" y="188"/>
                    </a:lnTo>
                    <a:lnTo>
                      <a:pt x="265" y="217"/>
                    </a:lnTo>
                    <a:lnTo>
                      <a:pt x="229" y="249"/>
                    </a:lnTo>
                    <a:lnTo>
                      <a:pt x="207" y="274"/>
                    </a:lnTo>
                    <a:lnTo>
                      <a:pt x="188" y="324"/>
                    </a:lnTo>
                    <a:lnTo>
                      <a:pt x="80" y="302"/>
                    </a:lnTo>
                    <a:lnTo>
                      <a:pt x="42" y="294"/>
                    </a:lnTo>
                    <a:lnTo>
                      <a:pt x="0" y="208"/>
                    </a:lnTo>
                    <a:close/>
                  </a:path>
                </a:pathLst>
              </a:custGeom>
              <a:solidFill>
                <a:srgbClr val="B1DCEE"/>
              </a:solidFill>
              <a:ln w="12700" cmpd="sng">
                <a:solidFill>
                  <a:srgbClr val="B1DCE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4" name="Freeform 184">
                <a:extLst>
                  <a:ext uri="{FF2B5EF4-FFF2-40B4-BE49-F238E27FC236}">
                    <a16:creationId xmlns:a16="http://schemas.microsoft.com/office/drawing/2014/main" id="{09C01CE3-85F9-479A-87CC-0551D5E24D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8" y="3069"/>
                <a:ext cx="41" cy="67"/>
              </a:xfrm>
              <a:custGeom>
                <a:avLst/>
                <a:gdLst>
                  <a:gd name="T0" fmla="*/ 8 w 103"/>
                  <a:gd name="T1" fmla="*/ 39 h 168"/>
                  <a:gd name="T2" fmla="*/ 15 w 103"/>
                  <a:gd name="T3" fmla="*/ 20 h 168"/>
                  <a:gd name="T4" fmla="*/ 29 w 103"/>
                  <a:gd name="T5" fmla="*/ 5 h 168"/>
                  <a:gd name="T6" fmla="*/ 37 w 103"/>
                  <a:gd name="T7" fmla="*/ 0 h 168"/>
                  <a:gd name="T8" fmla="*/ 41 w 103"/>
                  <a:gd name="T9" fmla="*/ 6 h 168"/>
                  <a:gd name="T10" fmla="*/ 29 w 103"/>
                  <a:gd name="T11" fmla="*/ 23 h 168"/>
                  <a:gd name="T12" fmla="*/ 15 w 103"/>
                  <a:gd name="T13" fmla="*/ 45 h 168"/>
                  <a:gd name="T14" fmla="*/ 3 w 103"/>
                  <a:gd name="T15" fmla="*/ 67 h 168"/>
                  <a:gd name="T16" fmla="*/ 0 w 103"/>
                  <a:gd name="T17" fmla="*/ 32 h 168"/>
                  <a:gd name="T18" fmla="*/ 8 w 103"/>
                  <a:gd name="T19" fmla="*/ 39 h 16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3" h="168">
                    <a:moveTo>
                      <a:pt x="19" y="99"/>
                    </a:moveTo>
                    <a:lnTo>
                      <a:pt x="38" y="51"/>
                    </a:lnTo>
                    <a:lnTo>
                      <a:pt x="72" y="13"/>
                    </a:lnTo>
                    <a:lnTo>
                      <a:pt x="92" y="0"/>
                    </a:lnTo>
                    <a:lnTo>
                      <a:pt x="103" y="15"/>
                    </a:lnTo>
                    <a:lnTo>
                      <a:pt x="74" y="58"/>
                    </a:lnTo>
                    <a:lnTo>
                      <a:pt x="37" y="113"/>
                    </a:lnTo>
                    <a:lnTo>
                      <a:pt x="7" y="168"/>
                    </a:lnTo>
                    <a:lnTo>
                      <a:pt x="0" y="79"/>
                    </a:lnTo>
                    <a:lnTo>
                      <a:pt x="19" y="99"/>
                    </a:lnTo>
                    <a:close/>
                  </a:path>
                </a:pathLst>
              </a:custGeom>
              <a:solidFill>
                <a:srgbClr val="FFFFCC"/>
              </a:solidFill>
              <a:ln w="12700" cmpd="sng">
                <a:solidFill>
                  <a:srgbClr val="FFFF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5" name="Freeform 185">
                <a:extLst>
                  <a:ext uri="{FF2B5EF4-FFF2-40B4-BE49-F238E27FC236}">
                    <a16:creationId xmlns:a16="http://schemas.microsoft.com/office/drawing/2014/main" id="{A7550DEE-977A-48D5-8ED0-B22D65DB4E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1" y="2964"/>
                <a:ext cx="217" cy="295"/>
              </a:xfrm>
              <a:custGeom>
                <a:avLst/>
                <a:gdLst>
                  <a:gd name="T0" fmla="*/ 0 w 542"/>
                  <a:gd name="T1" fmla="*/ 66 h 736"/>
                  <a:gd name="T2" fmla="*/ 6 w 542"/>
                  <a:gd name="T3" fmla="*/ 61 h 736"/>
                  <a:gd name="T4" fmla="*/ 16 w 542"/>
                  <a:gd name="T5" fmla="*/ 81 h 736"/>
                  <a:gd name="T6" fmla="*/ 33 w 542"/>
                  <a:gd name="T7" fmla="*/ 95 h 736"/>
                  <a:gd name="T8" fmla="*/ 32 w 542"/>
                  <a:gd name="T9" fmla="*/ 76 h 736"/>
                  <a:gd name="T10" fmla="*/ 25 w 542"/>
                  <a:gd name="T11" fmla="*/ 53 h 736"/>
                  <a:gd name="T12" fmla="*/ 15 w 542"/>
                  <a:gd name="T13" fmla="*/ 40 h 736"/>
                  <a:gd name="T14" fmla="*/ 26 w 542"/>
                  <a:gd name="T15" fmla="*/ 38 h 736"/>
                  <a:gd name="T16" fmla="*/ 46 w 542"/>
                  <a:gd name="T17" fmla="*/ 43 h 736"/>
                  <a:gd name="T18" fmla="*/ 56 w 542"/>
                  <a:gd name="T19" fmla="*/ 32 h 736"/>
                  <a:gd name="T20" fmla="*/ 52 w 542"/>
                  <a:gd name="T21" fmla="*/ 16 h 736"/>
                  <a:gd name="T22" fmla="*/ 62 w 542"/>
                  <a:gd name="T23" fmla="*/ 0 h 736"/>
                  <a:gd name="T24" fmla="*/ 66 w 542"/>
                  <a:gd name="T25" fmla="*/ 12 h 736"/>
                  <a:gd name="T26" fmla="*/ 75 w 542"/>
                  <a:gd name="T27" fmla="*/ 35 h 736"/>
                  <a:gd name="T28" fmla="*/ 78 w 542"/>
                  <a:gd name="T29" fmla="*/ 40 h 736"/>
                  <a:gd name="T30" fmla="*/ 78 w 542"/>
                  <a:gd name="T31" fmla="*/ 48 h 736"/>
                  <a:gd name="T32" fmla="*/ 91 w 542"/>
                  <a:gd name="T33" fmla="*/ 69 h 736"/>
                  <a:gd name="T34" fmla="*/ 93 w 542"/>
                  <a:gd name="T35" fmla="*/ 91 h 736"/>
                  <a:gd name="T36" fmla="*/ 105 w 542"/>
                  <a:gd name="T37" fmla="*/ 116 h 736"/>
                  <a:gd name="T38" fmla="*/ 106 w 542"/>
                  <a:gd name="T39" fmla="*/ 141 h 736"/>
                  <a:gd name="T40" fmla="*/ 109 w 542"/>
                  <a:gd name="T41" fmla="*/ 172 h 736"/>
                  <a:gd name="T42" fmla="*/ 124 w 542"/>
                  <a:gd name="T43" fmla="*/ 148 h 736"/>
                  <a:gd name="T44" fmla="*/ 148 w 542"/>
                  <a:gd name="T45" fmla="*/ 116 h 736"/>
                  <a:gd name="T46" fmla="*/ 146 w 542"/>
                  <a:gd name="T47" fmla="*/ 93 h 736"/>
                  <a:gd name="T48" fmla="*/ 140 w 542"/>
                  <a:gd name="T49" fmla="*/ 75 h 736"/>
                  <a:gd name="T50" fmla="*/ 150 w 542"/>
                  <a:gd name="T51" fmla="*/ 48 h 736"/>
                  <a:gd name="T52" fmla="*/ 143 w 542"/>
                  <a:gd name="T53" fmla="*/ 28 h 736"/>
                  <a:gd name="T54" fmla="*/ 155 w 542"/>
                  <a:gd name="T55" fmla="*/ 5 h 736"/>
                  <a:gd name="T56" fmla="*/ 169 w 542"/>
                  <a:gd name="T57" fmla="*/ 4 h 736"/>
                  <a:gd name="T58" fmla="*/ 181 w 542"/>
                  <a:gd name="T59" fmla="*/ 9 h 736"/>
                  <a:gd name="T60" fmla="*/ 192 w 542"/>
                  <a:gd name="T61" fmla="*/ 22 h 736"/>
                  <a:gd name="T62" fmla="*/ 203 w 542"/>
                  <a:gd name="T63" fmla="*/ 35 h 736"/>
                  <a:gd name="T64" fmla="*/ 199 w 542"/>
                  <a:gd name="T65" fmla="*/ 15 h 736"/>
                  <a:gd name="T66" fmla="*/ 209 w 542"/>
                  <a:gd name="T67" fmla="*/ 15 h 736"/>
                  <a:gd name="T68" fmla="*/ 208 w 542"/>
                  <a:gd name="T69" fmla="*/ 23 h 736"/>
                  <a:gd name="T70" fmla="*/ 213 w 542"/>
                  <a:gd name="T71" fmla="*/ 28 h 736"/>
                  <a:gd name="T72" fmla="*/ 211 w 542"/>
                  <a:gd name="T73" fmla="*/ 40 h 736"/>
                  <a:gd name="T74" fmla="*/ 217 w 542"/>
                  <a:gd name="T75" fmla="*/ 48 h 736"/>
                  <a:gd name="T76" fmla="*/ 203 w 542"/>
                  <a:gd name="T77" fmla="*/ 62 h 736"/>
                  <a:gd name="T78" fmla="*/ 198 w 542"/>
                  <a:gd name="T79" fmla="*/ 74 h 736"/>
                  <a:gd name="T80" fmla="*/ 192 w 542"/>
                  <a:gd name="T81" fmla="*/ 93 h 736"/>
                  <a:gd name="T82" fmla="*/ 184 w 542"/>
                  <a:gd name="T83" fmla="*/ 111 h 736"/>
                  <a:gd name="T84" fmla="*/ 169 w 542"/>
                  <a:gd name="T85" fmla="*/ 143 h 736"/>
                  <a:gd name="T86" fmla="*/ 169 w 542"/>
                  <a:gd name="T87" fmla="*/ 172 h 736"/>
                  <a:gd name="T88" fmla="*/ 164 w 542"/>
                  <a:gd name="T89" fmla="*/ 181 h 736"/>
                  <a:gd name="T90" fmla="*/ 153 w 542"/>
                  <a:gd name="T91" fmla="*/ 180 h 736"/>
                  <a:gd name="T92" fmla="*/ 143 w 542"/>
                  <a:gd name="T93" fmla="*/ 193 h 736"/>
                  <a:gd name="T94" fmla="*/ 141 w 542"/>
                  <a:gd name="T95" fmla="*/ 223 h 736"/>
                  <a:gd name="T96" fmla="*/ 141 w 542"/>
                  <a:gd name="T97" fmla="*/ 237 h 736"/>
                  <a:gd name="T98" fmla="*/ 149 w 542"/>
                  <a:gd name="T99" fmla="*/ 247 h 736"/>
                  <a:gd name="T100" fmla="*/ 126 w 542"/>
                  <a:gd name="T101" fmla="*/ 295 h 736"/>
                  <a:gd name="T102" fmla="*/ 110 w 542"/>
                  <a:gd name="T103" fmla="*/ 293 h 736"/>
                  <a:gd name="T104" fmla="*/ 97 w 542"/>
                  <a:gd name="T105" fmla="*/ 269 h 736"/>
                  <a:gd name="T106" fmla="*/ 95 w 542"/>
                  <a:gd name="T107" fmla="*/ 257 h 736"/>
                  <a:gd name="T108" fmla="*/ 70 w 542"/>
                  <a:gd name="T109" fmla="*/ 241 h 736"/>
                  <a:gd name="T110" fmla="*/ 45 w 542"/>
                  <a:gd name="T111" fmla="*/ 199 h 736"/>
                  <a:gd name="T112" fmla="*/ 25 w 542"/>
                  <a:gd name="T113" fmla="*/ 156 h 736"/>
                  <a:gd name="T114" fmla="*/ 2 w 542"/>
                  <a:gd name="T115" fmla="*/ 143 h 736"/>
                  <a:gd name="T116" fmla="*/ 8 w 542"/>
                  <a:gd name="T117" fmla="*/ 113 h 736"/>
                  <a:gd name="T118" fmla="*/ 4 w 542"/>
                  <a:gd name="T119" fmla="*/ 93 h 736"/>
                  <a:gd name="T120" fmla="*/ 5 w 542"/>
                  <a:gd name="T121" fmla="*/ 82 h 736"/>
                  <a:gd name="T122" fmla="*/ 0 w 542"/>
                  <a:gd name="T123" fmla="*/ 66 h 7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542" h="736">
                    <a:moveTo>
                      <a:pt x="0" y="165"/>
                    </a:moveTo>
                    <a:lnTo>
                      <a:pt x="15" y="153"/>
                    </a:lnTo>
                    <a:lnTo>
                      <a:pt x="39" y="202"/>
                    </a:lnTo>
                    <a:lnTo>
                      <a:pt x="83" y="238"/>
                    </a:lnTo>
                    <a:lnTo>
                      <a:pt x="79" y="190"/>
                    </a:lnTo>
                    <a:lnTo>
                      <a:pt x="62" y="131"/>
                    </a:lnTo>
                    <a:lnTo>
                      <a:pt x="38" y="101"/>
                    </a:lnTo>
                    <a:lnTo>
                      <a:pt x="65" y="94"/>
                    </a:lnTo>
                    <a:lnTo>
                      <a:pt x="116" y="107"/>
                    </a:lnTo>
                    <a:lnTo>
                      <a:pt x="141" y="80"/>
                    </a:lnTo>
                    <a:lnTo>
                      <a:pt x="130" y="40"/>
                    </a:lnTo>
                    <a:lnTo>
                      <a:pt x="154" y="0"/>
                    </a:lnTo>
                    <a:lnTo>
                      <a:pt x="165" y="31"/>
                    </a:lnTo>
                    <a:lnTo>
                      <a:pt x="187" y="87"/>
                    </a:lnTo>
                    <a:lnTo>
                      <a:pt x="195" y="99"/>
                    </a:lnTo>
                    <a:lnTo>
                      <a:pt x="196" y="121"/>
                    </a:lnTo>
                    <a:lnTo>
                      <a:pt x="227" y="171"/>
                    </a:lnTo>
                    <a:lnTo>
                      <a:pt x="233" y="227"/>
                    </a:lnTo>
                    <a:lnTo>
                      <a:pt x="262" y="289"/>
                    </a:lnTo>
                    <a:lnTo>
                      <a:pt x="266" y="352"/>
                    </a:lnTo>
                    <a:lnTo>
                      <a:pt x="273" y="430"/>
                    </a:lnTo>
                    <a:lnTo>
                      <a:pt x="310" y="369"/>
                    </a:lnTo>
                    <a:lnTo>
                      <a:pt x="369" y="289"/>
                    </a:lnTo>
                    <a:lnTo>
                      <a:pt x="365" y="232"/>
                    </a:lnTo>
                    <a:lnTo>
                      <a:pt x="350" y="188"/>
                    </a:lnTo>
                    <a:lnTo>
                      <a:pt x="375" y="121"/>
                    </a:lnTo>
                    <a:lnTo>
                      <a:pt x="358" y="71"/>
                    </a:lnTo>
                    <a:lnTo>
                      <a:pt x="387" y="13"/>
                    </a:lnTo>
                    <a:lnTo>
                      <a:pt x="422" y="9"/>
                    </a:lnTo>
                    <a:lnTo>
                      <a:pt x="452" y="22"/>
                    </a:lnTo>
                    <a:lnTo>
                      <a:pt x="480" y="56"/>
                    </a:lnTo>
                    <a:lnTo>
                      <a:pt x="506" y="87"/>
                    </a:lnTo>
                    <a:lnTo>
                      <a:pt x="496" y="37"/>
                    </a:lnTo>
                    <a:lnTo>
                      <a:pt x="523" y="37"/>
                    </a:lnTo>
                    <a:lnTo>
                      <a:pt x="520" y="57"/>
                    </a:lnTo>
                    <a:lnTo>
                      <a:pt x="532" y="71"/>
                    </a:lnTo>
                    <a:lnTo>
                      <a:pt x="526" y="101"/>
                    </a:lnTo>
                    <a:lnTo>
                      <a:pt x="542" y="121"/>
                    </a:lnTo>
                    <a:lnTo>
                      <a:pt x="507" y="154"/>
                    </a:lnTo>
                    <a:lnTo>
                      <a:pt x="495" y="184"/>
                    </a:lnTo>
                    <a:lnTo>
                      <a:pt x="480" y="232"/>
                    </a:lnTo>
                    <a:lnTo>
                      <a:pt x="459" y="276"/>
                    </a:lnTo>
                    <a:lnTo>
                      <a:pt x="421" y="358"/>
                    </a:lnTo>
                    <a:lnTo>
                      <a:pt x="421" y="429"/>
                    </a:lnTo>
                    <a:lnTo>
                      <a:pt x="410" y="452"/>
                    </a:lnTo>
                    <a:lnTo>
                      <a:pt x="382" y="450"/>
                    </a:lnTo>
                    <a:lnTo>
                      <a:pt x="358" y="482"/>
                    </a:lnTo>
                    <a:lnTo>
                      <a:pt x="352" y="556"/>
                    </a:lnTo>
                    <a:lnTo>
                      <a:pt x="351" y="592"/>
                    </a:lnTo>
                    <a:lnTo>
                      <a:pt x="371" y="616"/>
                    </a:lnTo>
                    <a:lnTo>
                      <a:pt x="314" y="736"/>
                    </a:lnTo>
                    <a:lnTo>
                      <a:pt x="274" y="731"/>
                    </a:lnTo>
                    <a:lnTo>
                      <a:pt x="243" y="671"/>
                    </a:lnTo>
                    <a:lnTo>
                      <a:pt x="237" y="640"/>
                    </a:lnTo>
                    <a:lnTo>
                      <a:pt x="176" y="601"/>
                    </a:lnTo>
                    <a:lnTo>
                      <a:pt x="112" y="497"/>
                    </a:lnTo>
                    <a:lnTo>
                      <a:pt x="63" y="388"/>
                    </a:lnTo>
                    <a:lnTo>
                      <a:pt x="4" y="358"/>
                    </a:lnTo>
                    <a:lnTo>
                      <a:pt x="19" y="281"/>
                    </a:lnTo>
                    <a:lnTo>
                      <a:pt x="10" y="232"/>
                    </a:lnTo>
                    <a:lnTo>
                      <a:pt x="13" y="205"/>
                    </a:lnTo>
                    <a:lnTo>
                      <a:pt x="0" y="165"/>
                    </a:lnTo>
                    <a:close/>
                  </a:path>
                </a:pathLst>
              </a:custGeom>
              <a:solidFill>
                <a:srgbClr val="B8B88E"/>
              </a:solidFill>
              <a:ln w="12700" cmpd="sng">
                <a:solidFill>
                  <a:srgbClr val="B8B88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6" name="Freeform 186">
                <a:extLst>
                  <a:ext uri="{FF2B5EF4-FFF2-40B4-BE49-F238E27FC236}">
                    <a16:creationId xmlns:a16="http://schemas.microsoft.com/office/drawing/2014/main" id="{1DFB5285-7549-46C0-B148-6DC7B75046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5" y="2875"/>
                <a:ext cx="43" cy="72"/>
              </a:xfrm>
              <a:custGeom>
                <a:avLst/>
                <a:gdLst>
                  <a:gd name="T0" fmla="*/ 35 w 107"/>
                  <a:gd name="T1" fmla="*/ 72 h 181"/>
                  <a:gd name="T2" fmla="*/ 43 w 107"/>
                  <a:gd name="T3" fmla="*/ 62 h 181"/>
                  <a:gd name="T4" fmla="*/ 41 w 107"/>
                  <a:gd name="T5" fmla="*/ 48 h 181"/>
                  <a:gd name="T6" fmla="*/ 25 w 107"/>
                  <a:gd name="T7" fmla="*/ 37 h 181"/>
                  <a:gd name="T8" fmla="*/ 29 w 107"/>
                  <a:gd name="T9" fmla="*/ 31 h 181"/>
                  <a:gd name="T10" fmla="*/ 21 w 107"/>
                  <a:gd name="T11" fmla="*/ 23 h 181"/>
                  <a:gd name="T12" fmla="*/ 25 w 107"/>
                  <a:gd name="T13" fmla="*/ 10 h 181"/>
                  <a:gd name="T14" fmla="*/ 10 w 107"/>
                  <a:gd name="T15" fmla="*/ 0 h 181"/>
                  <a:gd name="T16" fmla="*/ 3 w 107"/>
                  <a:gd name="T17" fmla="*/ 2 h 181"/>
                  <a:gd name="T18" fmla="*/ 8 w 107"/>
                  <a:gd name="T19" fmla="*/ 8 h 181"/>
                  <a:gd name="T20" fmla="*/ 13 w 107"/>
                  <a:gd name="T21" fmla="*/ 14 h 181"/>
                  <a:gd name="T22" fmla="*/ 8 w 107"/>
                  <a:gd name="T23" fmla="*/ 29 h 181"/>
                  <a:gd name="T24" fmla="*/ 5 w 107"/>
                  <a:gd name="T25" fmla="*/ 15 h 181"/>
                  <a:gd name="T26" fmla="*/ 0 w 107"/>
                  <a:gd name="T27" fmla="*/ 32 h 181"/>
                  <a:gd name="T28" fmla="*/ 2 w 107"/>
                  <a:gd name="T29" fmla="*/ 47 h 181"/>
                  <a:gd name="T30" fmla="*/ 25 w 107"/>
                  <a:gd name="T31" fmla="*/ 53 h 181"/>
                  <a:gd name="T32" fmla="*/ 35 w 107"/>
                  <a:gd name="T33" fmla="*/ 72 h 1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07" h="181">
                    <a:moveTo>
                      <a:pt x="87" y="181"/>
                    </a:moveTo>
                    <a:lnTo>
                      <a:pt x="107" y="157"/>
                    </a:lnTo>
                    <a:lnTo>
                      <a:pt x="102" y="120"/>
                    </a:lnTo>
                    <a:lnTo>
                      <a:pt x="61" y="94"/>
                    </a:lnTo>
                    <a:lnTo>
                      <a:pt x="73" y="79"/>
                    </a:lnTo>
                    <a:lnTo>
                      <a:pt x="53" y="58"/>
                    </a:lnTo>
                    <a:lnTo>
                      <a:pt x="61" y="26"/>
                    </a:lnTo>
                    <a:lnTo>
                      <a:pt x="26" y="0"/>
                    </a:lnTo>
                    <a:lnTo>
                      <a:pt x="7" y="6"/>
                    </a:lnTo>
                    <a:lnTo>
                      <a:pt x="20" y="19"/>
                    </a:lnTo>
                    <a:lnTo>
                      <a:pt x="32" y="36"/>
                    </a:lnTo>
                    <a:lnTo>
                      <a:pt x="19" y="73"/>
                    </a:lnTo>
                    <a:lnTo>
                      <a:pt x="12" y="37"/>
                    </a:lnTo>
                    <a:lnTo>
                      <a:pt x="0" y="81"/>
                    </a:lnTo>
                    <a:lnTo>
                      <a:pt x="5" y="118"/>
                    </a:lnTo>
                    <a:lnTo>
                      <a:pt x="63" y="133"/>
                    </a:lnTo>
                    <a:lnTo>
                      <a:pt x="87" y="181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7" name="Freeform 187">
                <a:extLst>
                  <a:ext uri="{FF2B5EF4-FFF2-40B4-BE49-F238E27FC236}">
                    <a16:creationId xmlns:a16="http://schemas.microsoft.com/office/drawing/2014/main" id="{FF3CDE62-BC67-4B28-82C4-7CE35943EA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0" y="2876"/>
                <a:ext cx="81" cy="89"/>
              </a:xfrm>
              <a:custGeom>
                <a:avLst/>
                <a:gdLst>
                  <a:gd name="T0" fmla="*/ 81 w 201"/>
                  <a:gd name="T1" fmla="*/ 11 h 224"/>
                  <a:gd name="T2" fmla="*/ 64 w 201"/>
                  <a:gd name="T3" fmla="*/ 21 h 224"/>
                  <a:gd name="T4" fmla="*/ 50 w 201"/>
                  <a:gd name="T5" fmla="*/ 35 h 224"/>
                  <a:gd name="T6" fmla="*/ 50 w 201"/>
                  <a:gd name="T7" fmla="*/ 63 h 224"/>
                  <a:gd name="T8" fmla="*/ 40 w 201"/>
                  <a:gd name="T9" fmla="*/ 73 h 224"/>
                  <a:gd name="T10" fmla="*/ 23 w 201"/>
                  <a:gd name="T11" fmla="*/ 87 h 224"/>
                  <a:gd name="T12" fmla="*/ 6 w 201"/>
                  <a:gd name="T13" fmla="*/ 89 h 224"/>
                  <a:gd name="T14" fmla="*/ 0 w 201"/>
                  <a:gd name="T15" fmla="*/ 81 h 224"/>
                  <a:gd name="T16" fmla="*/ 8 w 201"/>
                  <a:gd name="T17" fmla="*/ 77 h 224"/>
                  <a:gd name="T18" fmla="*/ 2 w 201"/>
                  <a:gd name="T19" fmla="*/ 68 h 224"/>
                  <a:gd name="T20" fmla="*/ 4 w 201"/>
                  <a:gd name="T21" fmla="*/ 58 h 224"/>
                  <a:gd name="T22" fmla="*/ 12 w 201"/>
                  <a:gd name="T23" fmla="*/ 61 h 224"/>
                  <a:gd name="T24" fmla="*/ 21 w 201"/>
                  <a:gd name="T25" fmla="*/ 48 h 224"/>
                  <a:gd name="T26" fmla="*/ 20 w 201"/>
                  <a:gd name="T27" fmla="*/ 35 h 224"/>
                  <a:gd name="T28" fmla="*/ 15 w 201"/>
                  <a:gd name="T29" fmla="*/ 32 h 224"/>
                  <a:gd name="T30" fmla="*/ 19 w 201"/>
                  <a:gd name="T31" fmla="*/ 22 h 224"/>
                  <a:gd name="T32" fmla="*/ 30 w 201"/>
                  <a:gd name="T33" fmla="*/ 11 h 224"/>
                  <a:gd name="T34" fmla="*/ 50 w 201"/>
                  <a:gd name="T35" fmla="*/ 9 h 224"/>
                  <a:gd name="T36" fmla="*/ 64 w 201"/>
                  <a:gd name="T37" fmla="*/ 0 h 224"/>
                  <a:gd name="T38" fmla="*/ 74 w 201"/>
                  <a:gd name="T39" fmla="*/ 4 h 224"/>
                  <a:gd name="T40" fmla="*/ 81 w 201"/>
                  <a:gd name="T41" fmla="*/ 11 h 22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01" h="224">
                    <a:moveTo>
                      <a:pt x="201" y="27"/>
                    </a:moveTo>
                    <a:lnTo>
                      <a:pt x="159" y="53"/>
                    </a:lnTo>
                    <a:lnTo>
                      <a:pt x="123" y="87"/>
                    </a:lnTo>
                    <a:lnTo>
                      <a:pt x="123" y="159"/>
                    </a:lnTo>
                    <a:lnTo>
                      <a:pt x="100" y="183"/>
                    </a:lnTo>
                    <a:lnTo>
                      <a:pt x="57" y="220"/>
                    </a:lnTo>
                    <a:lnTo>
                      <a:pt x="15" y="224"/>
                    </a:lnTo>
                    <a:lnTo>
                      <a:pt x="0" y="203"/>
                    </a:lnTo>
                    <a:lnTo>
                      <a:pt x="19" y="193"/>
                    </a:lnTo>
                    <a:lnTo>
                      <a:pt x="6" y="171"/>
                    </a:lnTo>
                    <a:lnTo>
                      <a:pt x="10" y="147"/>
                    </a:lnTo>
                    <a:lnTo>
                      <a:pt x="30" y="153"/>
                    </a:lnTo>
                    <a:lnTo>
                      <a:pt x="52" y="122"/>
                    </a:lnTo>
                    <a:lnTo>
                      <a:pt x="49" y="87"/>
                    </a:lnTo>
                    <a:lnTo>
                      <a:pt x="36" y="80"/>
                    </a:lnTo>
                    <a:lnTo>
                      <a:pt x="46" y="56"/>
                    </a:lnTo>
                    <a:lnTo>
                      <a:pt x="75" y="27"/>
                    </a:lnTo>
                    <a:lnTo>
                      <a:pt x="123" y="23"/>
                    </a:lnTo>
                    <a:lnTo>
                      <a:pt x="159" y="0"/>
                    </a:lnTo>
                    <a:lnTo>
                      <a:pt x="184" y="10"/>
                    </a:lnTo>
                    <a:lnTo>
                      <a:pt x="201" y="27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8" name="Freeform 188">
                <a:extLst>
                  <a:ext uri="{FF2B5EF4-FFF2-40B4-BE49-F238E27FC236}">
                    <a16:creationId xmlns:a16="http://schemas.microsoft.com/office/drawing/2014/main" id="{ECBA461F-DBA5-4A77-9A90-0EBF8A7072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9" y="3009"/>
                <a:ext cx="109" cy="55"/>
              </a:xfrm>
              <a:custGeom>
                <a:avLst/>
                <a:gdLst>
                  <a:gd name="T0" fmla="*/ 6 w 272"/>
                  <a:gd name="T1" fmla="*/ 55 h 139"/>
                  <a:gd name="T2" fmla="*/ 16 w 272"/>
                  <a:gd name="T3" fmla="*/ 44 h 139"/>
                  <a:gd name="T4" fmla="*/ 25 w 272"/>
                  <a:gd name="T5" fmla="*/ 30 h 139"/>
                  <a:gd name="T6" fmla="*/ 52 w 272"/>
                  <a:gd name="T7" fmla="*/ 28 h 139"/>
                  <a:gd name="T8" fmla="*/ 71 w 272"/>
                  <a:gd name="T9" fmla="*/ 14 h 139"/>
                  <a:gd name="T10" fmla="*/ 90 w 272"/>
                  <a:gd name="T11" fmla="*/ 17 h 139"/>
                  <a:gd name="T12" fmla="*/ 109 w 272"/>
                  <a:gd name="T13" fmla="*/ 5 h 139"/>
                  <a:gd name="T14" fmla="*/ 93 w 272"/>
                  <a:gd name="T15" fmla="*/ 5 h 139"/>
                  <a:gd name="T16" fmla="*/ 81 w 272"/>
                  <a:gd name="T17" fmla="*/ 0 h 139"/>
                  <a:gd name="T18" fmla="*/ 65 w 272"/>
                  <a:gd name="T19" fmla="*/ 1 h 139"/>
                  <a:gd name="T20" fmla="*/ 53 w 272"/>
                  <a:gd name="T21" fmla="*/ 9 h 139"/>
                  <a:gd name="T22" fmla="*/ 40 w 272"/>
                  <a:gd name="T23" fmla="*/ 14 h 139"/>
                  <a:gd name="T24" fmla="*/ 28 w 272"/>
                  <a:gd name="T25" fmla="*/ 12 h 139"/>
                  <a:gd name="T26" fmla="*/ 37 w 272"/>
                  <a:gd name="T27" fmla="*/ 7 h 139"/>
                  <a:gd name="T28" fmla="*/ 48 w 272"/>
                  <a:gd name="T29" fmla="*/ 1 h 139"/>
                  <a:gd name="T30" fmla="*/ 33 w 272"/>
                  <a:gd name="T31" fmla="*/ 0 h 139"/>
                  <a:gd name="T32" fmla="*/ 21 w 272"/>
                  <a:gd name="T33" fmla="*/ 4 h 139"/>
                  <a:gd name="T34" fmla="*/ 13 w 272"/>
                  <a:gd name="T35" fmla="*/ 13 h 139"/>
                  <a:gd name="T36" fmla="*/ 4 w 272"/>
                  <a:gd name="T37" fmla="*/ 17 h 139"/>
                  <a:gd name="T38" fmla="*/ 1 w 272"/>
                  <a:gd name="T39" fmla="*/ 24 h 139"/>
                  <a:gd name="T40" fmla="*/ 9 w 272"/>
                  <a:gd name="T41" fmla="*/ 26 h 139"/>
                  <a:gd name="T42" fmla="*/ 4 w 272"/>
                  <a:gd name="T43" fmla="*/ 36 h 139"/>
                  <a:gd name="T44" fmla="*/ 1 w 272"/>
                  <a:gd name="T45" fmla="*/ 41 h 139"/>
                  <a:gd name="T46" fmla="*/ 0 w 272"/>
                  <a:gd name="T47" fmla="*/ 55 h 139"/>
                  <a:gd name="T48" fmla="*/ 6 w 272"/>
                  <a:gd name="T49" fmla="*/ 55 h 139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72" h="139">
                    <a:moveTo>
                      <a:pt x="16" y="139"/>
                    </a:moveTo>
                    <a:lnTo>
                      <a:pt x="39" y="112"/>
                    </a:lnTo>
                    <a:lnTo>
                      <a:pt x="63" y="76"/>
                    </a:lnTo>
                    <a:lnTo>
                      <a:pt x="130" y="72"/>
                    </a:lnTo>
                    <a:lnTo>
                      <a:pt x="178" y="36"/>
                    </a:lnTo>
                    <a:lnTo>
                      <a:pt x="225" y="42"/>
                    </a:lnTo>
                    <a:lnTo>
                      <a:pt x="272" y="13"/>
                    </a:lnTo>
                    <a:lnTo>
                      <a:pt x="231" y="13"/>
                    </a:lnTo>
                    <a:lnTo>
                      <a:pt x="203" y="0"/>
                    </a:lnTo>
                    <a:lnTo>
                      <a:pt x="163" y="3"/>
                    </a:lnTo>
                    <a:lnTo>
                      <a:pt x="133" y="23"/>
                    </a:lnTo>
                    <a:lnTo>
                      <a:pt x="99" y="36"/>
                    </a:lnTo>
                    <a:lnTo>
                      <a:pt x="70" y="30"/>
                    </a:lnTo>
                    <a:lnTo>
                      <a:pt x="92" y="18"/>
                    </a:lnTo>
                    <a:lnTo>
                      <a:pt x="120" y="3"/>
                    </a:lnTo>
                    <a:lnTo>
                      <a:pt x="83" y="0"/>
                    </a:lnTo>
                    <a:lnTo>
                      <a:pt x="53" y="9"/>
                    </a:lnTo>
                    <a:lnTo>
                      <a:pt x="32" y="32"/>
                    </a:lnTo>
                    <a:lnTo>
                      <a:pt x="9" y="43"/>
                    </a:lnTo>
                    <a:lnTo>
                      <a:pt x="3" y="60"/>
                    </a:lnTo>
                    <a:lnTo>
                      <a:pt x="23" y="66"/>
                    </a:lnTo>
                    <a:lnTo>
                      <a:pt x="9" y="91"/>
                    </a:lnTo>
                    <a:lnTo>
                      <a:pt x="3" y="104"/>
                    </a:lnTo>
                    <a:lnTo>
                      <a:pt x="0" y="139"/>
                    </a:lnTo>
                    <a:lnTo>
                      <a:pt x="16" y="139"/>
                    </a:lnTo>
                    <a:close/>
                  </a:path>
                </a:pathLst>
              </a:custGeom>
              <a:solidFill>
                <a:srgbClr val="9A9A9A"/>
              </a:solidFill>
              <a:ln w="12700" cmpd="sng">
                <a:solidFill>
                  <a:srgbClr val="9A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49" name="Freeform 189">
                <a:extLst>
                  <a:ext uri="{FF2B5EF4-FFF2-40B4-BE49-F238E27FC236}">
                    <a16:creationId xmlns:a16="http://schemas.microsoft.com/office/drawing/2014/main" id="{BCD37B12-240E-46F1-8B26-65866084A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0" y="3124"/>
                <a:ext cx="286" cy="215"/>
              </a:xfrm>
              <a:custGeom>
                <a:avLst/>
                <a:gdLst>
                  <a:gd name="T0" fmla="*/ 17 w 715"/>
                  <a:gd name="T1" fmla="*/ 69 h 536"/>
                  <a:gd name="T2" fmla="*/ 37 w 715"/>
                  <a:gd name="T3" fmla="*/ 47 h 536"/>
                  <a:gd name="T4" fmla="*/ 53 w 715"/>
                  <a:gd name="T5" fmla="*/ 35 h 536"/>
                  <a:gd name="T6" fmla="*/ 45 w 715"/>
                  <a:gd name="T7" fmla="*/ 24 h 536"/>
                  <a:gd name="T8" fmla="*/ 75 w 715"/>
                  <a:gd name="T9" fmla="*/ 16 h 536"/>
                  <a:gd name="T10" fmla="*/ 88 w 715"/>
                  <a:gd name="T11" fmla="*/ 0 h 536"/>
                  <a:gd name="T12" fmla="*/ 108 w 715"/>
                  <a:gd name="T13" fmla="*/ 34 h 536"/>
                  <a:gd name="T14" fmla="*/ 120 w 715"/>
                  <a:gd name="T15" fmla="*/ 24 h 536"/>
                  <a:gd name="T16" fmla="*/ 156 w 715"/>
                  <a:gd name="T17" fmla="*/ 51 h 536"/>
                  <a:gd name="T18" fmla="*/ 180 w 715"/>
                  <a:gd name="T19" fmla="*/ 20 h 536"/>
                  <a:gd name="T20" fmla="*/ 199 w 715"/>
                  <a:gd name="T21" fmla="*/ 0 h 536"/>
                  <a:gd name="T22" fmla="*/ 209 w 715"/>
                  <a:gd name="T23" fmla="*/ 30 h 536"/>
                  <a:gd name="T24" fmla="*/ 246 w 715"/>
                  <a:gd name="T25" fmla="*/ 85 h 536"/>
                  <a:gd name="T26" fmla="*/ 257 w 715"/>
                  <a:gd name="T27" fmla="*/ 105 h 536"/>
                  <a:gd name="T28" fmla="*/ 286 w 715"/>
                  <a:gd name="T29" fmla="*/ 132 h 536"/>
                  <a:gd name="T30" fmla="*/ 183 w 715"/>
                  <a:gd name="T31" fmla="*/ 114 h 536"/>
                  <a:gd name="T32" fmla="*/ 160 w 715"/>
                  <a:gd name="T33" fmla="*/ 126 h 536"/>
                  <a:gd name="T34" fmla="*/ 146 w 715"/>
                  <a:gd name="T35" fmla="*/ 145 h 536"/>
                  <a:gd name="T36" fmla="*/ 122 w 715"/>
                  <a:gd name="T37" fmla="*/ 153 h 536"/>
                  <a:gd name="T38" fmla="*/ 92 w 715"/>
                  <a:gd name="T39" fmla="*/ 191 h 536"/>
                  <a:gd name="T40" fmla="*/ 91 w 715"/>
                  <a:gd name="T41" fmla="*/ 215 h 536"/>
                  <a:gd name="T42" fmla="*/ 52 w 715"/>
                  <a:gd name="T43" fmla="*/ 203 h 536"/>
                  <a:gd name="T44" fmla="*/ 78 w 715"/>
                  <a:gd name="T45" fmla="*/ 174 h 536"/>
                  <a:gd name="T46" fmla="*/ 100 w 715"/>
                  <a:gd name="T47" fmla="*/ 150 h 536"/>
                  <a:gd name="T48" fmla="*/ 114 w 715"/>
                  <a:gd name="T49" fmla="*/ 133 h 536"/>
                  <a:gd name="T50" fmla="*/ 84 w 715"/>
                  <a:gd name="T51" fmla="*/ 148 h 536"/>
                  <a:gd name="T52" fmla="*/ 55 w 715"/>
                  <a:gd name="T53" fmla="*/ 146 h 536"/>
                  <a:gd name="T54" fmla="*/ 73 w 715"/>
                  <a:gd name="T55" fmla="*/ 114 h 536"/>
                  <a:gd name="T56" fmla="*/ 27 w 715"/>
                  <a:gd name="T57" fmla="*/ 114 h 536"/>
                  <a:gd name="T58" fmla="*/ 34 w 715"/>
                  <a:gd name="T59" fmla="*/ 103 h 536"/>
                  <a:gd name="T60" fmla="*/ 92 w 715"/>
                  <a:gd name="T61" fmla="*/ 112 h 536"/>
                  <a:gd name="T62" fmla="*/ 66 w 715"/>
                  <a:gd name="T63" fmla="*/ 87 h 536"/>
                  <a:gd name="T64" fmla="*/ 5 w 715"/>
                  <a:gd name="T65" fmla="*/ 81 h 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715" h="536">
                    <a:moveTo>
                      <a:pt x="0" y="175"/>
                    </a:moveTo>
                    <a:lnTo>
                      <a:pt x="43" y="171"/>
                    </a:lnTo>
                    <a:lnTo>
                      <a:pt x="91" y="148"/>
                    </a:lnTo>
                    <a:lnTo>
                      <a:pt x="93" y="117"/>
                    </a:lnTo>
                    <a:lnTo>
                      <a:pt x="151" y="104"/>
                    </a:lnTo>
                    <a:lnTo>
                      <a:pt x="133" y="87"/>
                    </a:lnTo>
                    <a:lnTo>
                      <a:pt x="84" y="80"/>
                    </a:lnTo>
                    <a:lnTo>
                      <a:pt x="112" y="61"/>
                    </a:lnTo>
                    <a:lnTo>
                      <a:pt x="158" y="63"/>
                    </a:lnTo>
                    <a:lnTo>
                      <a:pt x="188" y="40"/>
                    </a:lnTo>
                    <a:lnTo>
                      <a:pt x="204" y="19"/>
                    </a:lnTo>
                    <a:lnTo>
                      <a:pt x="220" y="0"/>
                    </a:lnTo>
                    <a:lnTo>
                      <a:pt x="231" y="34"/>
                    </a:lnTo>
                    <a:lnTo>
                      <a:pt x="270" y="86"/>
                    </a:lnTo>
                    <a:lnTo>
                      <a:pt x="302" y="122"/>
                    </a:lnTo>
                    <a:lnTo>
                      <a:pt x="301" y="60"/>
                    </a:lnTo>
                    <a:lnTo>
                      <a:pt x="342" y="111"/>
                    </a:lnTo>
                    <a:lnTo>
                      <a:pt x="390" y="128"/>
                    </a:lnTo>
                    <a:lnTo>
                      <a:pt x="407" y="74"/>
                    </a:lnTo>
                    <a:lnTo>
                      <a:pt x="450" y="50"/>
                    </a:lnTo>
                    <a:lnTo>
                      <a:pt x="474" y="0"/>
                    </a:lnTo>
                    <a:lnTo>
                      <a:pt x="497" y="1"/>
                    </a:lnTo>
                    <a:lnTo>
                      <a:pt x="519" y="31"/>
                    </a:lnTo>
                    <a:lnTo>
                      <a:pt x="523" y="75"/>
                    </a:lnTo>
                    <a:lnTo>
                      <a:pt x="577" y="148"/>
                    </a:lnTo>
                    <a:lnTo>
                      <a:pt x="616" y="211"/>
                    </a:lnTo>
                    <a:lnTo>
                      <a:pt x="609" y="242"/>
                    </a:lnTo>
                    <a:lnTo>
                      <a:pt x="642" y="262"/>
                    </a:lnTo>
                    <a:lnTo>
                      <a:pt x="681" y="277"/>
                    </a:lnTo>
                    <a:lnTo>
                      <a:pt x="715" y="328"/>
                    </a:lnTo>
                    <a:lnTo>
                      <a:pt x="493" y="291"/>
                    </a:lnTo>
                    <a:lnTo>
                      <a:pt x="457" y="285"/>
                    </a:lnTo>
                    <a:lnTo>
                      <a:pt x="415" y="302"/>
                    </a:lnTo>
                    <a:lnTo>
                      <a:pt x="399" y="314"/>
                    </a:lnTo>
                    <a:lnTo>
                      <a:pt x="418" y="350"/>
                    </a:lnTo>
                    <a:lnTo>
                      <a:pt x="364" y="361"/>
                    </a:lnTo>
                    <a:lnTo>
                      <a:pt x="372" y="387"/>
                    </a:lnTo>
                    <a:lnTo>
                      <a:pt x="305" y="382"/>
                    </a:lnTo>
                    <a:lnTo>
                      <a:pt x="271" y="391"/>
                    </a:lnTo>
                    <a:lnTo>
                      <a:pt x="229" y="475"/>
                    </a:lnTo>
                    <a:lnTo>
                      <a:pt x="245" y="523"/>
                    </a:lnTo>
                    <a:lnTo>
                      <a:pt x="227" y="536"/>
                    </a:lnTo>
                    <a:lnTo>
                      <a:pt x="158" y="524"/>
                    </a:lnTo>
                    <a:lnTo>
                      <a:pt x="130" y="507"/>
                    </a:lnTo>
                    <a:lnTo>
                      <a:pt x="137" y="464"/>
                    </a:lnTo>
                    <a:lnTo>
                      <a:pt x="194" y="435"/>
                    </a:lnTo>
                    <a:lnTo>
                      <a:pt x="201" y="405"/>
                    </a:lnTo>
                    <a:lnTo>
                      <a:pt x="250" y="373"/>
                    </a:lnTo>
                    <a:lnTo>
                      <a:pt x="304" y="350"/>
                    </a:lnTo>
                    <a:lnTo>
                      <a:pt x="285" y="332"/>
                    </a:lnTo>
                    <a:lnTo>
                      <a:pt x="234" y="333"/>
                    </a:lnTo>
                    <a:lnTo>
                      <a:pt x="210" y="368"/>
                    </a:lnTo>
                    <a:lnTo>
                      <a:pt x="137" y="393"/>
                    </a:lnTo>
                    <a:lnTo>
                      <a:pt x="137" y="365"/>
                    </a:lnTo>
                    <a:lnTo>
                      <a:pt x="187" y="325"/>
                    </a:lnTo>
                    <a:lnTo>
                      <a:pt x="182" y="285"/>
                    </a:lnTo>
                    <a:lnTo>
                      <a:pt x="114" y="273"/>
                    </a:lnTo>
                    <a:lnTo>
                      <a:pt x="68" y="285"/>
                    </a:lnTo>
                    <a:lnTo>
                      <a:pt x="43" y="268"/>
                    </a:lnTo>
                    <a:lnTo>
                      <a:pt x="84" y="257"/>
                    </a:lnTo>
                    <a:lnTo>
                      <a:pt x="160" y="251"/>
                    </a:lnTo>
                    <a:lnTo>
                      <a:pt x="229" y="278"/>
                    </a:lnTo>
                    <a:lnTo>
                      <a:pt x="220" y="251"/>
                    </a:lnTo>
                    <a:lnTo>
                      <a:pt x="166" y="218"/>
                    </a:lnTo>
                    <a:lnTo>
                      <a:pt x="60" y="217"/>
                    </a:lnTo>
                    <a:lnTo>
                      <a:pt x="13" y="203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rgbClr val="DAC7C7"/>
              </a:solidFill>
              <a:ln w="12700" cmpd="sng">
                <a:solidFill>
                  <a:srgbClr val="DAC7C7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0" name="Freeform 190">
                <a:extLst>
                  <a:ext uri="{FF2B5EF4-FFF2-40B4-BE49-F238E27FC236}">
                    <a16:creationId xmlns:a16="http://schemas.microsoft.com/office/drawing/2014/main" id="{48FB8117-8092-4EBD-8B91-6664EF04B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9" y="3205"/>
                <a:ext cx="98" cy="121"/>
              </a:xfrm>
              <a:custGeom>
                <a:avLst/>
                <a:gdLst>
                  <a:gd name="T0" fmla="*/ 0 w 244"/>
                  <a:gd name="T1" fmla="*/ 121 h 301"/>
                  <a:gd name="T2" fmla="*/ 11 w 244"/>
                  <a:gd name="T3" fmla="*/ 90 h 301"/>
                  <a:gd name="T4" fmla="*/ 32 w 244"/>
                  <a:gd name="T5" fmla="*/ 75 h 301"/>
                  <a:gd name="T6" fmla="*/ 46 w 244"/>
                  <a:gd name="T7" fmla="*/ 55 h 301"/>
                  <a:gd name="T8" fmla="*/ 50 w 244"/>
                  <a:gd name="T9" fmla="*/ 33 h 301"/>
                  <a:gd name="T10" fmla="*/ 51 w 244"/>
                  <a:gd name="T11" fmla="*/ 0 h 301"/>
                  <a:gd name="T12" fmla="*/ 73 w 244"/>
                  <a:gd name="T13" fmla="*/ 44 h 301"/>
                  <a:gd name="T14" fmla="*/ 98 w 244"/>
                  <a:gd name="T15" fmla="*/ 88 h 301"/>
                  <a:gd name="T16" fmla="*/ 37 w 244"/>
                  <a:gd name="T17" fmla="*/ 109 h 301"/>
                  <a:gd name="T18" fmla="*/ 0 w 244"/>
                  <a:gd name="T19" fmla="*/ 121 h 30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44" h="301">
                    <a:moveTo>
                      <a:pt x="0" y="301"/>
                    </a:moveTo>
                    <a:lnTo>
                      <a:pt x="27" y="224"/>
                    </a:lnTo>
                    <a:lnTo>
                      <a:pt x="79" y="187"/>
                    </a:lnTo>
                    <a:lnTo>
                      <a:pt x="115" y="137"/>
                    </a:lnTo>
                    <a:lnTo>
                      <a:pt x="124" y="82"/>
                    </a:lnTo>
                    <a:lnTo>
                      <a:pt x="127" y="0"/>
                    </a:lnTo>
                    <a:lnTo>
                      <a:pt x="182" y="110"/>
                    </a:lnTo>
                    <a:lnTo>
                      <a:pt x="244" y="220"/>
                    </a:lnTo>
                    <a:lnTo>
                      <a:pt x="91" y="270"/>
                    </a:lnTo>
                    <a:lnTo>
                      <a:pt x="0" y="301"/>
                    </a:lnTo>
                    <a:close/>
                  </a:path>
                </a:pathLst>
              </a:custGeom>
              <a:solidFill>
                <a:srgbClr val="DAC7C7"/>
              </a:solidFill>
              <a:ln w="12700" cmpd="sng">
                <a:solidFill>
                  <a:srgbClr val="DAC7C7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1" name="Freeform 191">
                <a:extLst>
                  <a:ext uri="{FF2B5EF4-FFF2-40B4-BE49-F238E27FC236}">
                    <a16:creationId xmlns:a16="http://schemas.microsoft.com/office/drawing/2014/main" id="{084F026A-7B78-4090-B6D7-1F7181EA2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5" y="3295"/>
                <a:ext cx="68" cy="55"/>
              </a:xfrm>
              <a:custGeom>
                <a:avLst/>
                <a:gdLst>
                  <a:gd name="T0" fmla="*/ 45 w 170"/>
                  <a:gd name="T1" fmla="*/ 0 h 136"/>
                  <a:gd name="T2" fmla="*/ 59 w 170"/>
                  <a:gd name="T3" fmla="*/ 4 h 136"/>
                  <a:gd name="T4" fmla="*/ 68 w 170"/>
                  <a:gd name="T5" fmla="*/ 19 h 136"/>
                  <a:gd name="T6" fmla="*/ 67 w 170"/>
                  <a:gd name="T7" fmla="*/ 28 h 136"/>
                  <a:gd name="T8" fmla="*/ 52 w 170"/>
                  <a:gd name="T9" fmla="*/ 32 h 136"/>
                  <a:gd name="T10" fmla="*/ 33 w 170"/>
                  <a:gd name="T11" fmla="*/ 40 h 136"/>
                  <a:gd name="T12" fmla="*/ 28 w 170"/>
                  <a:gd name="T13" fmla="*/ 53 h 136"/>
                  <a:gd name="T14" fmla="*/ 16 w 170"/>
                  <a:gd name="T15" fmla="*/ 55 h 136"/>
                  <a:gd name="T16" fmla="*/ 0 w 170"/>
                  <a:gd name="T17" fmla="*/ 53 h 136"/>
                  <a:gd name="T18" fmla="*/ 2 w 170"/>
                  <a:gd name="T19" fmla="*/ 40 h 136"/>
                  <a:gd name="T20" fmla="*/ 12 w 170"/>
                  <a:gd name="T21" fmla="*/ 35 h 136"/>
                  <a:gd name="T22" fmla="*/ 9 w 170"/>
                  <a:gd name="T23" fmla="*/ 29 h 136"/>
                  <a:gd name="T24" fmla="*/ 28 w 170"/>
                  <a:gd name="T25" fmla="*/ 5 h 136"/>
                  <a:gd name="T26" fmla="*/ 45 w 170"/>
                  <a:gd name="T27" fmla="*/ 0 h 1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70" h="136">
                    <a:moveTo>
                      <a:pt x="112" y="0"/>
                    </a:moveTo>
                    <a:lnTo>
                      <a:pt x="148" y="10"/>
                    </a:lnTo>
                    <a:lnTo>
                      <a:pt x="170" y="46"/>
                    </a:lnTo>
                    <a:lnTo>
                      <a:pt x="167" y="70"/>
                    </a:lnTo>
                    <a:lnTo>
                      <a:pt x="129" y="80"/>
                    </a:lnTo>
                    <a:lnTo>
                      <a:pt x="83" y="99"/>
                    </a:lnTo>
                    <a:lnTo>
                      <a:pt x="69" y="130"/>
                    </a:lnTo>
                    <a:lnTo>
                      <a:pt x="40" y="136"/>
                    </a:lnTo>
                    <a:lnTo>
                      <a:pt x="0" y="130"/>
                    </a:lnTo>
                    <a:lnTo>
                      <a:pt x="4" y="100"/>
                    </a:lnTo>
                    <a:lnTo>
                      <a:pt x="31" y="87"/>
                    </a:lnTo>
                    <a:lnTo>
                      <a:pt x="23" y="72"/>
                    </a:lnTo>
                    <a:lnTo>
                      <a:pt x="69" y="12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2" name="Freeform 192">
                <a:extLst>
                  <a:ext uri="{FF2B5EF4-FFF2-40B4-BE49-F238E27FC236}">
                    <a16:creationId xmlns:a16="http://schemas.microsoft.com/office/drawing/2014/main" id="{C8EB9DF0-10F7-43E7-ADA1-01805A9C16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1" y="3300"/>
                <a:ext cx="55" cy="66"/>
              </a:xfrm>
              <a:custGeom>
                <a:avLst/>
                <a:gdLst>
                  <a:gd name="T0" fmla="*/ 55 w 136"/>
                  <a:gd name="T1" fmla="*/ 0 h 166"/>
                  <a:gd name="T2" fmla="*/ 45 w 136"/>
                  <a:gd name="T3" fmla="*/ 16 h 166"/>
                  <a:gd name="T4" fmla="*/ 42 w 136"/>
                  <a:gd name="T5" fmla="*/ 27 h 166"/>
                  <a:gd name="T6" fmla="*/ 36 w 136"/>
                  <a:gd name="T7" fmla="*/ 35 h 166"/>
                  <a:gd name="T8" fmla="*/ 43 w 136"/>
                  <a:gd name="T9" fmla="*/ 48 h 166"/>
                  <a:gd name="T10" fmla="*/ 35 w 136"/>
                  <a:gd name="T11" fmla="*/ 60 h 166"/>
                  <a:gd name="T12" fmla="*/ 25 w 136"/>
                  <a:gd name="T13" fmla="*/ 66 h 166"/>
                  <a:gd name="T14" fmla="*/ 23 w 136"/>
                  <a:gd name="T15" fmla="*/ 61 h 166"/>
                  <a:gd name="T16" fmla="*/ 29 w 136"/>
                  <a:gd name="T17" fmla="*/ 43 h 166"/>
                  <a:gd name="T18" fmla="*/ 28 w 136"/>
                  <a:gd name="T19" fmla="*/ 26 h 166"/>
                  <a:gd name="T20" fmla="*/ 17 w 136"/>
                  <a:gd name="T21" fmla="*/ 56 h 166"/>
                  <a:gd name="T22" fmla="*/ 16 w 136"/>
                  <a:gd name="T23" fmla="*/ 36 h 166"/>
                  <a:gd name="T24" fmla="*/ 11 w 136"/>
                  <a:gd name="T25" fmla="*/ 53 h 166"/>
                  <a:gd name="T26" fmla="*/ 4 w 136"/>
                  <a:gd name="T27" fmla="*/ 51 h 166"/>
                  <a:gd name="T28" fmla="*/ 0 w 136"/>
                  <a:gd name="T29" fmla="*/ 33 h 166"/>
                  <a:gd name="T30" fmla="*/ 8 w 136"/>
                  <a:gd name="T31" fmla="*/ 26 h 166"/>
                  <a:gd name="T32" fmla="*/ 17 w 136"/>
                  <a:gd name="T33" fmla="*/ 17 h 166"/>
                  <a:gd name="T34" fmla="*/ 23 w 136"/>
                  <a:gd name="T35" fmla="*/ 9 h 166"/>
                  <a:gd name="T36" fmla="*/ 32 w 136"/>
                  <a:gd name="T37" fmla="*/ 10 h 166"/>
                  <a:gd name="T38" fmla="*/ 41 w 136"/>
                  <a:gd name="T39" fmla="*/ 2 h 166"/>
                  <a:gd name="T40" fmla="*/ 55 w 136"/>
                  <a:gd name="T41" fmla="*/ 0 h 16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36" h="166">
                    <a:moveTo>
                      <a:pt x="136" y="0"/>
                    </a:moveTo>
                    <a:lnTo>
                      <a:pt x="112" y="39"/>
                    </a:lnTo>
                    <a:lnTo>
                      <a:pt x="104" y="69"/>
                    </a:lnTo>
                    <a:lnTo>
                      <a:pt x="90" y="88"/>
                    </a:lnTo>
                    <a:lnTo>
                      <a:pt x="107" y="120"/>
                    </a:lnTo>
                    <a:lnTo>
                      <a:pt x="87" y="150"/>
                    </a:lnTo>
                    <a:lnTo>
                      <a:pt x="63" y="166"/>
                    </a:lnTo>
                    <a:lnTo>
                      <a:pt x="57" y="153"/>
                    </a:lnTo>
                    <a:lnTo>
                      <a:pt x="71" y="107"/>
                    </a:lnTo>
                    <a:lnTo>
                      <a:pt x="70" y="66"/>
                    </a:lnTo>
                    <a:lnTo>
                      <a:pt x="41" y="142"/>
                    </a:lnTo>
                    <a:lnTo>
                      <a:pt x="39" y="91"/>
                    </a:lnTo>
                    <a:lnTo>
                      <a:pt x="28" y="133"/>
                    </a:lnTo>
                    <a:lnTo>
                      <a:pt x="10" y="129"/>
                    </a:lnTo>
                    <a:lnTo>
                      <a:pt x="0" y="82"/>
                    </a:lnTo>
                    <a:lnTo>
                      <a:pt x="20" y="66"/>
                    </a:lnTo>
                    <a:lnTo>
                      <a:pt x="41" y="42"/>
                    </a:lnTo>
                    <a:lnTo>
                      <a:pt x="57" y="23"/>
                    </a:lnTo>
                    <a:lnTo>
                      <a:pt x="79" y="26"/>
                    </a:lnTo>
                    <a:lnTo>
                      <a:pt x="101" y="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3" name="Freeform 193">
                <a:extLst>
                  <a:ext uri="{FF2B5EF4-FFF2-40B4-BE49-F238E27FC236}">
                    <a16:creationId xmlns:a16="http://schemas.microsoft.com/office/drawing/2014/main" id="{1D433CD9-2B79-4F8F-9677-62D18743F0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9" y="3314"/>
                <a:ext cx="67" cy="48"/>
              </a:xfrm>
              <a:custGeom>
                <a:avLst/>
                <a:gdLst>
                  <a:gd name="T0" fmla="*/ 0 w 165"/>
                  <a:gd name="T1" fmla="*/ 31 h 120"/>
                  <a:gd name="T2" fmla="*/ 7 w 165"/>
                  <a:gd name="T3" fmla="*/ 18 h 120"/>
                  <a:gd name="T4" fmla="*/ 19 w 165"/>
                  <a:gd name="T5" fmla="*/ 15 h 120"/>
                  <a:gd name="T6" fmla="*/ 28 w 165"/>
                  <a:gd name="T7" fmla="*/ 6 h 120"/>
                  <a:gd name="T8" fmla="*/ 32 w 165"/>
                  <a:gd name="T9" fmla="*/ 2 h 120"/>
                  <a:gd name="T10" fmla="*/ 45 w 165"/>
                  <a:gd name="T11" fmla="*/ 0 h 120"/>
                  <a:gd name="T12" fmla="*/ 53 w 165"/>
                  <a:gd name="T13" fmla="*/ 4 h 120"/>
                  <a:gd name="T14" fmla="*/ 60 w 165"/>
                  <a:gd name="T15" fmla="*/ 0 h 120"/>
                  <a:gd name="T16" fmla="*/ 67 w 165"/>
                  <a:gd name="T17" fmla="*/ 4 h 120"/>
                  <a:gd name="T18" fmla="*/ 67 w 165"/>
                  <a:gd name="T19" fmla="*/ 18 h 120"/>
                  <a:gd name="T20" fmla="*/ 53 w 165"/>
                  <a:gd name="T21" fmla="*/ 26 h 120"/>
                  <a:gd name="T22" fmla="*/ 47 w 165"/>
                  <a:gd name="T23" fmla="*/ 38 h 120"/>
                  <a:gd name="T24" fmla="*/ 45 w 165"/>
                  <a:gd name="T25" fmla="*/ 46 h 120"/>
                  <a:gd name="T26" fmla="*/ 34 w 165"/>
                  <a:gd name="T27" fmla="*/ 48 h 120"/>
                  <a:gd name="T28" fmla="*/ 9 w 165"/>
                  <a:gd name="T29" fmla="*/ 42 h 120"/>
                  <a:gd name="T30" fmla="*/ 0 w 165"/>
                  <a:gd name="T31" fmla="*/ 31 h 12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5" h="120">
                    <a:moveTo>
                      <a:pt x="0" y="77"/>
                    </a:moveTo>
                    <a:lnTo>
                      <a:pt x="17" y="44"/>
                    </a:lnTo>
                    <a:lnTo>
                      <a:pt x="46" y="37"/>
                    </a:lnTo>
                    <a:lnTo>
                      <a:pt x="69" y="16"/>
                    </a:lnTo>
                    <a:lnTo>
                      <a:pt x="80" y="6"/>
                    </a:lnTo>
                    <a:lnTo>
                      <a:pt x="110" y="0"/>
                    </a:lnTo>
                    <a:lnTo>
                      <a:pt x="130" y="11"/>
                    </a:lnTo>
                    <a:lnTo>
                      <a:pt x="148" y="0"/>
                    </a:lnTo>
                    <a:lnTo>
                      <a:pt x="165" y="10"/>
                    </a:lnTo>
                    <a:lnTo>
                      <a:pt x="165" y="46"/>
                    </a:lnTo>
                    <a:lnTo>
                      <a:pt x="131" y="64"/>
                    </a:lnTo>
                    <a:lnTo>
                      <a:pt x="116" y="94"/>
                    </a:lnTo>
                    <a:lnTo>
                      <a:pt x="111" y="115"/>
                    </a:lnTo>
                    <a:lnTo>
                      <a:pt x="83" y="120"/>
                    </a:lnTo>
                    <a:lnTo>
                      <a:pt x="22" y="104"/>
                    </a:lnTo>
                    <a:lnTo>
                      <a:pt x="0" y="77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4" name="Freeform 194">
                <a:extLst>
                  <a:ext uri="{FF2B5EF4-FFF2-40B4-BE49-F238E27FC236}">
                    <a16:creationId xmlns:a16="http://schemas.microsoft.com/office/drawing/2014/main" id="{B6231845-C40E-4488-9EB3-D998B5AC9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6" y="3345"/>
                <a:ext cx="50" cy="51"/>
              </a:xfrm>
              <a:custGeom>
                <a:avLst/>
                <a:gdLst>
                  <a:gd name="T0" fmla="*/ 16 w 127"/>
                  <a:gd name="T1" fmla="*/ 0 h 128"/>
                  <a:gd name="T2" fmla="*/ 24 w 127"/>
                  <a:gd name="T3" fmla="*/ 8 h 128"/>
                  <a:gd name="T4" fmla="*/ 44 w 127"/>
                  <a:gd name="T5" fmla="*/ 15 h 128"/>
                  <a:gd name="T6" fmla="*/ 50 w 127"/>
                  <a:gd name="T7" fmla="*/ 15 h 128"/>
                  <a:gd name="T8" fmla="*/ 28 w 127"/>
                  <a:gd name="T9" fmla="*/ 51 h 128"/>
                  <a:gd name="T10" fmla="*/ 19 w 127"/>
                  <a:gd name="T11" fmla="*/ 43 h 128"/>
                  <a:gd name="T12" fmla="*/ 0 w 127"/>
                  <a:gd name="T13" fmla="*/ 27 h 128"/>
                  <a:gd name="T14" fmla="*/ 2 w 127"/>
                  <a:gd name="T15" fmla="*/ 17 h 128"/>
                  <a:gd name="T16" fmla="*/ 7 w 127"/>
                  <a:gd name="T17" fmla="*/ 2 h 128"/>
                  <a:gd name="T18" fmla="*/ 16 w 127"/>
                  <a:gd name="T19" fmla="*/ 0 h 12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7" h="128">
                    <a:moveTo>
                      <a:pt x="40" y="0"/>
                    </a:moveTo>
                    <a:lnTo>
                      <a:pt x="62" y="21"/>
                    </a:lnTo>
                    <a:lnTo>
                      <a:pt x="113" y="38"/>
                    </a:lnTo>
                    <a:lnTo>
                      <a:pt x="127" y="37"/>
                    </a:lnTo>
                    <a:lnTo>
                      <a:pt x="72" y="128"/>
                    </a:lnTo>
                    <a:lnTo>
                      <a:pt x="49" y="108"/>
                    </a:lnTo>
                    <a:lnTo>
                      <a:pt x="0" y="67"/>
                    </a:lnTo>
                    <a:lnTo>
                      <a:pt x="4" y="43"/>
                    </a:lnTo>
                    <a:lnTo>
                      <a:pt x="19" y="6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5" name="Freeform 195">
                <a:extLst>
                  <a:ext uri="{FF2B5EF4-FFF2-40B4-BE49-F238E27FC236}">
                    <a16:creationId xmlns:a16="http://schemas.microsoft.com/office/drawing/2014/main" id="{245FB707-790F-44D5-B9C8-060D9A3E9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5" y="3072"/>
                <a:ext cx="85" cy="144"/>
              </a:xfrm>
              <a:custGeom>
                <a:avLst/>
                <a:gdLst>
                  <a:gd name="T0" fmla="*/ 4 w 212"/>
                  <a:gd name="T1" fmla="*/ 12 h 361"/>
                  <a:gd name="T2" fmla="*/ 0 w 212"/>
                  <a:gd name="T3" fmla="*/ 32 h 361"/>
                  <a:gd name="T4" fmla="*/ 8 w 212"/>
                  <a:gd name="T5" fmla="*/ 45 h 361"/>
                  <a:gd name="T6" fmla="*/ 10 w 212"/>
                  <a:gd name="T7" fmla="*/ 57 h 361"/>
                  <a:gd name="T8" fmla="*/ 6 w 212"/>
                  <a:gd name="T9" fmla="*/ 71 h 361"/>
                  <a:gd name="T10" fmla="*/ 15 w 212"/>
                  <a:gd name="T11" fmla="*/ 87 h 361"/>
                  <a:gd name="T12" fmla="*/ 6 w 212"/>
                  <a:gd name="T13" fmla="*/ 91 h 361"/>
                  <a:gd name="T14" fmla="*/ 12 w 212"/>
                  <a:gd name="T15" fmla="*/ 103 h 361"/>
                  <a:gd name="T16" fmla="*/ 20 w 212"/>
                  <a:gd name="T17" fmla="*/ 106 h 361"/>
                  <a:gd name="T18" fmla="*/ 23 w 212"/>
                  <a:gd name="T19" fmla="*/ 117 h 361"/>
                  <a:gd name="T20" fmla="*/ 22 w 212"/>
                  <a:gd name="T21" fmla="*/ 128 h 361"/>
                  <a:gd name="T22" fmla="*/ 28 w 212"/>
                  <a:gd name="T23" fmla="*/ 133 h 361"/>
                  <a:gd name="T24" fmla="*/ 37 w 212"/>
                  <a:gd name="T25" fmla="*/ 132 h 361"/>
                  <a:gd name="T26" fmla="*/ 37 w 212"/>
                  <a:gd name="T27" fmla="*/ 144 h 361"/>
                  <a:gd name="T28" fmla="*/ 45 w 212"/>
                  <a:gd name="T29" fmla="*/ 142 h 361"/>
                  <a:gd name="T30" fmla="*/ 69 w 212"/>
                  <a:gd name="T31" fmla="*/ 122 h 361"/>
                  <a:gd name="T32" fmla="*/ 85 w 212"/>
                  <a:gd name="T33" fmla="*/ 109 h 361"/>
                  <a:gd name="T34" fmla="*/ 82 w 212"/>
                  <a:gd name="T35" fmla="*/ 95 h 361"/>
                  <a:gd name="T36" fmla="*/ 69 w 212"/>
                  <a:gd name="T37" fmla="*/ 103 h 361"/>
                  <a:gd name="T38" fmla="*/ 68 w 212"/>
                  <a:gd name="T39" fmla="*/ 91 h 361"/>
                  <a:gd name="T40" fmla="*/ 75 w 212"/>
                  <a:gd name="T41" fmla="*/ 77 h 361"/>
                  <a:gd name="T42" fmla="*/ 67 w 212"/>
                  <a:gd name="T43" fmla="*/ 61 h 361"/>
                  <a:gd name="T44" fmla="*/ 65 w 212"/>
                  <a:gd name="T45" fmla="*/ 51 h 361"/>
                  <a:gd name="T46" fmla="*/ 63 w 212"/>
                  <a:gd name="T47" fmla="*/ 42 h 361"/>
                  <a:gd name="T48" fmla="*/ 78 w 212"/>
                  <a:gd name="T49" fmla="*/ 28 h 361"/>
                  <a:gd name="T50" fmla="*/ 68 w 212"/>
                  <a:gd name="T51" fmla="*/ 21 h 361"/>
                  <a:gd name="T52" fmla="*/ 64 w 212"/>
                  <a:gd name="T53" fmla="*/ 8 h 361"/>
                  <a:gd name="T54" fmla="*/ 47 w 212"/>
                  <a:gd name="T55" fmla="*/ 0 h 361"/>
                  <a:gd name="T56" fmla="*/ 23 w 212"/>
                  <a:gd name="T57" fmla="*/ 16 h 361"/>
                  <a:gd name="T58" fmla="*/ 4 w 212"/>
                  <a:gd name="T59" fmla="*/ 12 h 361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12" h="361">
                    <a:moveTo>
                      <a:pt x="9" y="30"/>
                    </a:moveTo>
                    <a:lnTo>
                      <a:pt x="0" y="80"/>
                    </a:lnTo>
                    <a:lnTo>
                      <a:pt x="20" y="112"/>
                    </a:lnTo>
                    <a:lnTo>
                      <a:pt x="26" y="142"/>
                    </a:lnTo>
                    <a:lnTo>
                      <a:pt x="14" y="177"/>
                    </a:lnTo>
                    <a:lnTo>
                      <a:pt x="37" y="218"/>
                    </a:lnTo>
                    <a:lnTo>
                      <a:pt x="14" y="227"/>
                    </a:lnTo>
                    <a:lnTo>
                      <a:pt x="31" y="257"/>
                    </a:lnTo>
                    <a:lnTo>
                      <a:pt x="50" y="265"/>
                    </a:lnTo>
                    <a:lnTo>
                      <a:pt x="57" y="293"/>
                    </a:lnTo>
                    <a:lnTo>
                      <a:pt x="56" y="321"/>
                    </a:lnTo>
                    <a:lnTo>
                      <a:pt x="69" y="334"/>
                    </a:lnTo>
                    <a:lnTo>
                      <a:pt x="93" y="331"/>
                    </a:lnTo>
                    <a:lnTo>
                      <a:pt x="93" y="361"/>
                    </a:lnTo>
                    <a:lnTo>
                      <a:pt x="111" y="357"/>
                    </a:lnTo>
                    <a:lnTo>
                      <a:pt x="172" y="306"/>
                    </a:lnTo>
                    <a:lnTo>
                      <a:pt x="212" y="273"/>
                    </a:lnTo>
                    <a:lnTo>
                      <a:pt x="205" y="238"/>
                    </a:lnTo>
                    <a:lnTo>
                      <a:pt x="172" y="257"/>
                    </a:lnTo>
                    <a:lnTo>
                      <a:pt x="170" y="227"/>
                    </a:lnTo>
                    <a:lnTo>
                      <a:pt x="188" y="192"/>
                    </a:lnTo>
                    <a:lnTo>
                      <a:pt x="167" y="153"/>
                    </a:lnTo>
                    <a:lnTo>
                      <a:pt x="162" y="127"/>
                    </a:lnTo>
                    <a:lnTo>
                      <a:pt x="158" y="106"/>
                    </a:lnTo>
                    <a:lnTo>
                      <a:pt x="194" y="70"/>
                    </a:lnTo>
                    <a:lnTo>
                      <a:pt x="170" y="52"/>
                    </a:lnTo>
                    <a:lnTo>
                      <a:pt x="159" y="19"/>
                    </a:lnTo>
                    <a:lnTo>
                      <a:pt x="117" y="0"/>
                    </a:lnTo>
                    <a:lnTo>
                      <a:pt x="58" y="39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6" name="Freeform 196">
                <a:extLst>
                  <a:ext uri="{FF2B5EF4-FFF2-40B4-BE49-F238E27FC236}">
                    <a16:creationId xmlns:a16="http://schemas.microsoft.com/office/drawing/2014/main" id="{9C51A611-E95D-4F35-B68E-CF7A8F970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8" y="3112"/>
                <a:ext cx="21" cy="40"/>
              </a:xfrm>
              <a:custGeom>
                <a:avLst/>
                <a:gdLst>
                  <a:gd name="T0" fmla="*/ 0 w 50"/>
                  <a:gd name="T1" fmla="*/ 14 h 99"/>
                  <a:gd name="T2" fmla="*/ 5 w 50"/>
                  <a:gd name="T3" fmla="*/ 6 h 99"/>
                  <a:gd name="T4" fmla="*/ 4 w 50"/>
                  <a:gd name="T5" fmla="*/ 0 h 99"/>
                  <a:gd name="T6" fmla="*/ 19 w 50"/>
                  <a:gd name="T7" fmla="*/ 0 h 99"/>
                  <a:gd name="T8" fmla="*/ 14 w 50"/>
                  <a:gd name="T9" fmla="*/ 10 h 99"/>
                  <a:gd name="T10" fmla="*/ 19 w 50"/>
                  <a:gd name="T11" fmla="*/ 20 h 99"/>
                  <a:gd name="T12" fmla="*/ 13 w 50"/>
                  <a:gd name="T13" fmla="*/ 29 h 99"/>
                  <a:gd name="T14" fmla="*/ 21 w 50"/>
                  <a:gd name="T15" fmla="*/ 31 h 99"/>
                  <a:gd name="T16" fmla="*/ 13 w 50"/>
                  <a:gd name="T17" fmla="*/ 40 h 99"/>
                  <a:gd name="T18" fmla="*/ 5 w 50"/>
                  <a:gd name="T19" fmla="*/ 39 h 99"/>
                  <a:gd name="T20" fmla="*/ 2 w 50"/>
                  <a:gd name="T21" fmla="*/ 27 h 99"/>
                  <a:gd name="T22" fmla="*/ 7 w 50"/>
                  <a:gd name="T23" fmla="*/ 17 h 99"/>
                  <a:gd name="T24" fmla="*/ 0 w 50"/>
                  <a:gd name="T25" fmla="*/ 14 h 9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99">
                    <a:moveTo>
                      <a:pt x="0" y="35"/>
                    </a:moveTo>
                    <a:lnTo>
                      <a:pt x="13" y="14"/>
                    </a:lnTo>
                    <a:lnTo>
                      <a:pt x="10" y="0"/>
                    </a:lnTo>
                    <a:lnTo>
                      <a:pt x="45" y="0"/>
                    </a:lnTo>
                    <a:lnTo>
                      <a:pt x="34" y="25"/>
                    </a:lnTo>
                    <a:lnTo>
                      <a:pt x="46" y="50"/>
                    </a:lnTo>
                    <a:lnTo>
                      <a:pt x="30" y="71"/>
                    </a:lnTo>
                    <a:lnTo>
                      <a:pt x="50" y="76"/>
                    </a:lnTo>
                    <a:lnTo>
                      <a:pt x="30" y="99"/>
                    </a:lnTo>
                    <a:lnTo>
                      <a:pt x="13" y="97"/>
                    </a:lnTo>
                    <a:lnTo>
                      <a:pt x="5" y="67"/>
                    </a:lnTo>
                    <a:lnTo>
                      <a:pt x="17" y="43"/>
                    </a:ln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DCAB92"/>
              </a:solidFill>
              <a:ln w="12700" cmpd="sng">
                <a:solidFill>
                  <a:srgbClr val="DCA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7" name="Freeform 197">
                <a:extLst>
                  <a:ext uri="{FF2B5EF4-FFF2-40B4-BE49-F238E27FC236}">
                    <a16:creationId xmlns:a16="http://schemas.microsoft.com/office/drawing/2014/main" id="{434CB424-8786-4C39-9E32-116754B86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6" y="3228"/>
                <a:ext cx="44" cy="40"/>
              </a:xfrm>
              <a:custGeom>
                <a:avLst/>
                <a:gdLst>
                  <a:gd name="T0" fmla="*/ 10 w 109"/>
                  <a:gd name="T1" fmla="*/ 6 h 102"/>
                  <a:gd name="T2" fmla="*/ 0 w 109"/>
                  <a:gd name="T3" fmla="*/ 38 h 102"/>
                  <a:gd name="T4" fmla="*/ 14 w 109"/>
                  <a:gd name="T5" fmla="*/ 40 h 102"/>
                  <a:gd name="T6" fmla="*/ 33 w 109"/>
                  <a:gd name="T7" fmla="*/ 24 h 102"/>
                  <a:gd name="T8" fmla="*/ 44 w 109"/>
                  <a:gd name="T9" fmla="*/ 0 h 102"/>
                  <a:gd name="T10" fmla="*/ 28 w 109"/>
                  <a:gd name="T11" fmla="*/ 7 h 102"/>
                  <a:gd name="T12" fmla="*/ 10 w 109"/>
                  <a:gd name="T13" fmla="*/ 6 h 10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9" h="102">
                    <a:moveTo>
                      <a:pt x="25" y="15"/>
                    </a:moveTo>
                    <a:lnTo>
                      <a:pt x="0" y="97"/>
                    </a:lnTo>
                    <a:lnTo>
                      <a:pt x="34" y="102"/>
                    </a:lnTo>
                    <a:lnTo>
                      <a:pt x="81" y="62"/>
                    </a:lnTo>
                    <a:lnTo>
                      <a:pt x="109" y="0"/>
                    </a:lnTo>
                    <a:lnTo>
                      <a:pt x="70" y="17"/>
                    </a:lnTo>
                    <a:lnTo>
                      <a:pt x="25" y="15"/>
                    </a:lnTo>
                    <a:close/>
                  </a:path>
                </a:pathLst>
              </a:custGeom>
              <a:solidFill>
                <a:srgbClr val="FFD9C2"/>
              </a:solidFill>
              <a:ln w="12700" cmpd="sng">
                <a:solidFill>
                  <a:srgbClr val="FFD9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8" name="Freeform 198">
                <a:extLst>
                  <a:ext uri="{FF2B5EF4-FFF2-40B4-BE49-F238E27FC236}">
                    <a16:creationId xmlns:a16="http://schemas.microsoft.com/office/drawing/2014/main" id="{2C2E4F90-5E06-48A9-964F-95C0639083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6" y="3211"/>
                <a:ext cx="79" cy="74"/>
              </a:xfrm>
              <a:custGeom>
                <a:avLst/>
                <a:gdLst>
                  <a:gd name="T0" fmla="*/ 14 w 199"/>
                  <a:gd name="T1" fmla="*/ 0 h 184"/>
                  <a:gd name="T2" fmla="*/ 9 w 199"/>
                  <a:gd name="T3" fmla="*/ 17 h 184"/>
                  <a:gd name="T4" fmla="*/ 14 w 199"/>
                  <a:gd name="T5" fmla="*/ 32 h 184"/>
                  <a:gd name="T6" fmla="*/ 8 w 199"/>
                  <a:gd name="T7" fmla="*/ 44 h 184"/>
                  <a:gd name="T8" fmla="*/ 0 w 199"/>
                  <a:gd name="T9" fmla="*/ 53 h 184"/>
                  <a:gd name="T10" fmla="*/ 10 w 199"/>
                  <a:gd name="T11" fmla="*/ 59 h 184"/>
                  <a:gd name="T12" fmla="*/ 15 w 199"/>
                  <a:gd name="T13" fmla="*/ 74 h 184"/>
                  <a:gd name="T14" fmla="*/ 34 w 199"/>
                  <a:gd name="T15" fmla="*/ 66 h 184"/>
                  <a:gd name="T16" fmla="*/ 51 w 199"/>
                  <a:gd name="T17" fmla="*/ 41 h 184"/>
                  <a:gd name="T18" fmla="*/ 61 w 199"/>
                  <a:gd name="T19" fmla="*/ 26 h 184"/>
                  <a:gd name="T20" fmla="*/ 79 w 199"/>
                  <a:gd name="T21" fmla="*/ 12 h 184"/>
                  <a:gd name="T22" fmla="*/ 63 w 199"/>
                  <a:gd name="T23" fmla="*/ 11 h 184"/>
                  <a:gd name="T24" fmla="*/ 58 w 199"/>
                  <a:gd name="T25" fmla="*/ 13 h 184"/>
                  <a:gd name="T26" fmla="*/ 50 w 199"/>
                  <a:gd name="T27" fmla="*/ 15 h 184"/>
                  <a:gd name="T28" fmla="*/ 44 w 199"/>
                  <a:gd name="T29" fmla="*/ 12 h 184"/>
                  <a:gd name="T30" fmla="*/ 37 w 199"/>
                  <a:gd name="T31" fmla="*/ 8 h 184"/>
                  <a:gd name="T32" fmla="*/ 29 w 199"/>
                  <a:gd name="T33" fmla="*/ 4 h 184"/>
                  <a:gd name="T34" fmla="*/ 25 w 199"/>
                  <a:gd name="T35" fmla="*/ 1 h 184"/>
                  <a:gd name="T36" fmla="*/ 14 w 199"/>
                  <a:gd name="T37" fmla="*/ 0 h 18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99" h="184">
                    <a:moveTo>
                      <a:pt x="35" y="0"/>
                    </a:moveTo>
                    <a:lnTo>
                      <a:pt x="22" y="42"/>
                    </a:lnTo>
                    <a:lnTo>
                      <a:pt x="35" y="80"/>
                    </a:lnTo>
                    <a:lnTo>
                      <a:pt x="19" y="109"/>
                    </a:lnTo>
                    <a:lnTo>
                      <a:pt x="0" y="132"/>
                    </a:lnTo>
                    <a:lnTo>
                      <a:pt x="25" y="147"/>
                    </a:lnTo>
                    <a:lnTo>
                      <a:pt x="38" y="184"/>
                    </a:lnTo>
                    <a:lnTo>
                      <a:pt x="86" y="164"/>
                    </a:lnTo>
                    <a:lnTo>
                      <a:pt x="129" y="102"/>
                    </a:lnTo>
                    <a:lnTo>
                      <a:pt x="154" y="64"/>
                    </a:lnTo>
                    <a:lnTo>
                      <a:pt x="199" y="31"/>
                    </a:lnTo>
                    <a:lnTo>
                      <a:pt x="159" y="28"/>
                    </a:lnTo>
                    <a:lnTo>
                      <a:pt x="145" y="32"/>
                    </a:lnTo>
                    <a:lnTo>
                      <a:pt x="125" y="37"/>
                    </a:lnTo>
                    <a:lnTo>
                      <a:pt x="112" y="31"/>
                    </a:lnTo>
                    <a:lnTo>
                      <a:pt x="92" y="20"/>
                    </a:lnTo>
                    <a:lnTo>
                      <a:pt x="73" y="9"/>
                    </a:lnTo>
                    <a:lnTo>
                      <a:pt x="63" y="3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FD9C2"/>
              </a:solidFill>
              <a:ln w="12700" cmpd="sng">
                <a:solidFill>
                  <a:srgbClr val="FFD9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59" name="Freeform 199">
                <a:extLst>
                  <a:ext uri="{FF2B5EF4-FFF2-40B4-BE49-F238E27FC236}">
                    <a16:creationId xmlns:a16="http://schemas.microsoft.com/office/drawing/2014/main" id="{6DD23090-10E3-4580-9EDC-6D7C0983E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8" y="3276"/>
                <a:ext cx="104" cy="63"/>
              </a:xfrm>
              <a:custGeom>
                <a:avLst/>
                <a:gdLst>
                  <a:gd name="T0" fmla="*/ 39 w 261"/>
                  <a:gd name="T1" fmla="*/ 0 h 157"/>
                  <a:gd name="T2" fmla="*/ 35 w 261"/>
                  <a:gd name="T3" fmla="*/ 14 h 157"/>
                  <a:gd name="T4" fmla="*/ 49 w 261"/>
                  <a:gd name="T5" fmla="*/ 23 h 157"/>
                  <a:gd name="T6" fmla="*/ 78 w 261"/>
                  <a:gd name="T7" fmla="*/ 26 h 157"/>
                  <a:gd name="T8" fmla="*/ 97 w 261"/>
                  <a:gd name="T9" fmla="*/ 28 h 157"/>
                  <a:gd name="T10" fmla="*/ 104 w 261"/>
                  <a:gd name="T11" fmla="*/ 62 h 157"/>
                  <a:gd name="T12" fmla="*/ 87 w 261"/>
                  <a:gd name="T13" fmla="*/ 63 h 157"/>
                  <a:gd name="T14" fmla="*/ 39 w 261"/>
                  <a:gd name="T15" fmla="*/ 59 h 157"/>
                  <a:gd name="T16" fmla="*/ 12 w 261"/>
                  <a:gd name="T17" fmla="*/ 56 h 157"/>
                  <a:gd name="T18" fmla="*/ 5 w 261"/>
                  <a:gd name="T19" fmla="*/ 49 h 157"/>
                  <a:gd name="T20" fmla="*/ 0 w 261"/>
                  <a:gd name="T21" fmla="*/ 38 h 157"/>
                  <a:gd name="T22" fmla="*/ 17 w 261"/>
                  <a:gd name="T23" fmla="*/ 10 h 157"/>
                  <a:gd name="T24" fmla="*/ 39 w 261"/>
                  <a:gd name="T25" fmla="*/ 0 h 15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61" h="157">
                    <a:moveTo>
                      <a:pt x="97" y="0"/>
                    </a:moveTo>
                    <a:lnTo>
                      <a:pt x="87" y="34"/>
                    </a:lnTo>
                    <a:lnTo>
                      <a:pt x="123" y="57"/>
                    </a:lnTo>
                    <a:lnTo>
                      <a:pt x="197" y="64"/>
                    </a:lnTo>
                    <a:lnTo>
                      <a:pt x="244" y="69"/>
                    </a:lnTo>
                    <a:lnTo>
                      <a:pt x="261" y="154"/>
                    </a:lnTo>
                    <a:lnTo>
                      <a:pt x="218" y="157"/>
                    </a:lnTo>
                    <a:lnTo>
                      <a:pt x="97" y="148"/>
                    </a:lnTo>
                    <a:lnTo>
                      <a:pt x="30" y="140"/>
                    </a:lnTo>
                    <a:lnTo>
                      <a:pt x="13" y="123"/>
                    </a:lnTo>
                    <a:lnTo>
                      <a:pt x="0" y="94"/>
                    </a:lnTo>
                    <a:lnTo>
                      <a:pt x="43" y="26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FFECD3"/>
              </a:solidFill>
              <a:ln w="12700" cmpd="sng">
                <a:solidFill>
                  <a:srgbClr val="FFECD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0" name="Freeform 200">
                <a:extLst>
                  <a:ext uri="{FF2B5EF4-FFF2-40B4-BE49-F238E27FC236}">
                    <a16:creationId xmlns:a16="http://schemas.microsoft.com/office/drawing/2014/main" id="{0F9F0039-7D80-443E-9CBB-D3E0B2C14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3" y="3071"/>
                <a:ext cx="22" cy="42"/>
              </a:xfrm>
              <a:custGeom>
                <a:avLst/>
                <a:gdLst>
                  <a:gd name="T0" fmla="*/ 11 w 55"/>
                  <a:gd name="T1" fmla="*/ 6 h 104"/>
                  <a:gd name="T2" fmla="*/ 6 w 55"/>
                  <a:gd name="T3" fmla="*/ 0 h 104"/>
                  <a:gd name="T4" fmla="*/ 0 w 55"/>
                  <a:gd name="T5" fmla="*/ 5 h 104"/>
                  <a:gd name="T6" fmla="*/ 6 w 55"/>
                  <a:gd name="T7" fmla="*/ 19 h 104"/>
                  <a:gd name="T8" fmla="*/ 11 w 55"/>
                  <a:gd name="T9" fmla="*/ 37 h 104"/>
                  <a:gd name="T10" fmla="*/ 18 w 55"/>
                  <a:gd name="T11" fmla="*/ 42 h 104"/>
                  <a:gd name="T12" fmla="*/ 16 w 55"/>
                  <a:gd name="T13" fmla="*/ 23 h 104"/>
                  <a:gd name="T14" fmla="*/ 22 w 55"/>
                  <a:gd name="T15" fmla="*/ 13 h 104"/>
                  <a:gd name="T16" fmla="*/ 19 w 55"/>
                  <a:gd name="T17" fmla="*/ 6 h 104"/>
                  <a:gd name="T18" fmla="*/ 11 w 55"/>
                  <a:gd name="T19" fmla="*/ 6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5" h="104">
                    <a:moveTo>
                      <a:pt x="28" y="16"/>
                    </a:moveTo>
                    <a:lnTo>
                      <a:pt x="14" y="0"/>
                    </a:lnTo>
                    <a:lnTo>
                      <a:pt x="0" y="12"/>
                    </a:lnTo>
                    <a:lnTo>
                      <a:pt x="14" y="46"/>
                    </a:lnTo>
                    <a:lnTo>
                      <a:pt x="28" y="91"/>
                    </a:lnTo>
                    <a:lnTo>
                      <a:pt x="46" y="104"/>
                    </a:lnTo>
                    <a:lnTo>
                      <a:pt x="39" y="57"/>
                    </a:lnTo>
                    <a:lnTo>
                      <a:pt x="55" y="31"/>
                    </a:lnTo>
                    <a:lnTo>
                      <a:pt x="47" y="16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FFECD3"/>
              </a:solidFill>
              <a:ln w="12700" cmpd="sng">
                <a:solidFill>
                  <a:srgbClr val="FFECD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1" name="Freeform 201">
                <a:extLst>
                  <a:ext uri="{FF2B5EF4-FFF2-40B4-BE49-F238E27FC236}">
                    <a16:creationId xmlns:a16="http://schemas.microsoft.com/office/drawing/2014/main" id="{D2C92E09-BD9A-4CF0-B822-7158BA7DA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3" y="3023"/>
                <a:ext cx="77" cy="147"/>
              </a:xfrm>
              <a:custGeom>
                <a:avLst/>
                <a:gdLst>
                  <a:gd name="T0" fmla="*/ 63 w 193"/>
                  <a:gd name="T1" fmla="*/ 1 h 367"/>
                  <a:gd name="T2" fmla="*/ 72 w 193"/>
                  <a:gd name="T3" fmla="*/ 13 h 367"/>
                  <a:gd name="T4" fmla="*/ 69 w 193"/>
                  <a:gd name="T5" fmla="*/ 27 h 367"/>
                  <a:gd name="T6" fmla="*/ 73 w 193"/>
                  <a:gd name="T7" fmla="*/ 40 h 367"/>
                  <a:gd name="T8" fmla="*/ 77 w 193"/>
                  <a:gd name="T9" fmla="*/ 51 h 367"/>
                  <a:gd name="T10" fmla="*/ 71 w 193"/>
                  <a:gd name="T11" fmla="*/ 74 h 367"/>
                  <a:gd name="T12" fmla="*/ 69 w 193"/>
                  <a:gd name="T13" fmla="*/ 90 h 367"/>
                  <a:gd name="T14" fmla="*/ 71 w 193"/>
                  <a:gd name="T15" fmla="*/ 101 h 367"/>
                  <a:gd name="T16" fmla="*/ 61 w 193"/>
                  <a:gd name="T17" fmla="*/ 113 h 367"/>
                  <a:gd name="T18" fmla="*/ 58 w 193"/>
                  <a:gd name="T19" fmla="*/ 124 h 367"/>
                  <a:gd name="T20" fmla="*/ 48 w 193"/>
                  <a:gd name="T21" fmla="*/ 127 h 367"/>
                  <a:gd name="T22" fmla="*/ 30 w 193"/>
                  <a:gd name="T23" fmla="*/ 147 h 367"/>
                  <a:gd name="T24" fmla="*/ 20 w 193"/>
                  <a:gd name="T25" fmla="*/ 137 h 367"/>
                  <a:gd name="T26" fmla="*/ 6 w 193"/>
                  <a:gd name="T27" fmla="*/ 116 h 367"/>
                  <a:gd name="T28" fmla="*/ 0 w 193"/>
                  <a:gd name="T29" fmla="*/ 101 h 367"/>
                  <a:gd name="T30" fmla="*/ 16 w 193"/>
                  <a:gd name="T31" fmla="*/ 102 h 367"/>
                  <a:gd name="T32" fmla="*/ 18 w 193"/>
                  <a:gd name="T33" fmla="*/ 91 h 367"/>
                  <a:gd name="T34" fmla="*/ 10 w 193"/>
                  <a:gd name="T35" fmla="*/ 77 h 367"/>
                  <a:gd name="T36" fmla="*/ 13 w 193"/>
                  <a:gd name="T37" fmla="*/ 57 h 367"/>
                  <a:gd name="T38" fmla="*/ 1 w 193"/>
                  <a:gd name="T39" fmla="*/ 41 h 367"/>
                  <a:gd name="T40" fmla="*/ 6 w 193"/>
                  <a:gd name="T41" fmla="*/ 24 h 367"/>
                  <a:gd name="T42" fmla="*/ 6 w 193"/>
                  <a:gd name="T43" fmla="*/ 15 h 367"/>
                  <a:gd name="T44" fmla="*/ 18 w 193"/>
                  <a:gd name="T45" fmla="*/ 14 h 367"/>
                  <a:gd name="T46" fmla="*/ 38 w 193"/>
                  <a:gd name="T47" fmla="*/ 0 h 367"/>
                  <a:gd name="T48" fmla="*/ 53 w 193"/>
                  <a:gd name="T49" fmla="*/ 2 h 367"/>
                  <a:gd name="T50" fmla="*/ 63 w 193"/>
                  <a:gd name="T51" fmla="*/ 1 h 36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93" h="367">
                    <a:moveTo>
                      <a:pt x="158" y="3"/>
                    </a:moveTo>
                    <a:lnTo>
                      <a:pt x="181" y="33"/>
                    </a:lnTo>
                    <a:lnTo>
                      <a:pt x="174" y="67"/>
                    </a:lnTo>
                    <a:lnTo>
                      <a:pt x="183" y="100"/>
                    </a:lnTo>
                    <a:lnTo>
                      <a:pt x="193" y="127"/>
                    </a:lnTo>
                    <a:lnTo>
                      <a:pt x="177" y="184"/>
                    </a:lnTo>
                    <a:lnTo>
                      <a:pt x="174" y="224"/>
                    </a:lnTo>
                    <a:lnTo>
                      <a:pt x="177" y="253"/>
                    </a:lnTo>
                    <a:lnTo>
                      <a:pt x="154" y="282"/>
                    </a:lnTo>
                    <a:lnTo>
                      <a:pt x="146" y="310"/>
                    </a:lnTo>
                    <a:lnTo>
                      <a:pt x="120" y="317"/>
                    </a:lnTo>
                    <a:lnTo>
                      <a:pt x="76" y="367"/>
                    </a:lnTo>
                    <a:lnTo>
                      <a:pt x="51" y="343"/>
                    </a:lnTo>
                    <a:lnTo>
                      <a:pt x="16" y="289"/>
                    </a:lnTo>
                    <a:lnTo>
                      <a:pt x="0" y="253"/>
                    </a:lnTo>
                    <a:lnTo>
                      <a:pt x="39" y="255"/>
                    </a:lnTo>
                    <a:lnTo>
                      <a:pt x="46" y="227"/>
                    </a:lnTo>
                    <a:lnTo>
                      <a:pt x="26" y="192"/>
                    </a:lnTo>
                    <a:lnTo>
                      <a:pt x="33" y="143"/>
                    </a:lnTo>
                    <a:lnTo>
                      <a:pt x="2" y="103"/>
                    </a:lnTo>
                    <a:lnTo>
                      <a:pt x="16" y="60"/>
                    </a:lnTo>
                    <a:lnTo>
                      <a:pt x="15" y="38"/>
                    </a:lnTo>
                    <a:lnTo>
                      <a:pt x="46" y="36"/>
                    </a:lnTo>
                    <a:lnTo>
                      <a:pt x="94" y="0"/>
                    </a:lnTo>
                    <a:lnTo>
                      <a:pt x="134" y="6"/>
                    </a:lnTo>
                    <a:lnTo>
                      <a:pt x="158" y="3"/>
                    </a:lnTo>
                    <a:close/>
                  </a:path>
                </a:pathLst>
              </a:custGeom>
              <a:solidFill>
                <a:srgbClr val="FFECD3"/>
              </a:solidFill>
              <a:ln w="12700" cmpd="sng">
                <a:solidFill>
                  <a:srgbClr val="FFECD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2" name="Freeform 202">
                <a:extLst>
                  <a:ext uri="{FF2B5EF4-FFF2-40B4-BE49-F238E27FC236}">
                    <a16:creationId xmlns:a16="http://schemas.microsoft.com/office/drawing/2014/main" id="{0F1ED898-91DC-4CF3-A9CB-86D8F808E3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4" y="3178"/>
                <a:ext cx="38" cy="93"/>
              </a:xfrm>
              <a:custGeom>
                <a:avLst/>
                <a:gdLst>
                  <a:gd name="T0" fmla="*/ 26 w 94"/>
                  <a:gd name="T1" fmla="*/ 0 h 232"/>
                  <a:gd name="T2" fmla="*/ 31 w 94"/>
                  <a:gd name="T3" fmla="*/ 1 h 232"/>
                  <a:gd name="T4" fmla="*/ 35 w 94"/>
                  <a:gd name="T5" fmla="*/ 10 h 232"/>
                  <a:gd name="T6" fmla="*/ 21 w 94"/>
                  <a:gd name="T7" fmla="*/ 21 h 232"/>
                  <a:gd name="T8" fmla="*/ 23 w 94"/>
                  <a:gd name="T9" fmla="*/ 33 h 232"/>
                  <a:gd name="T10" fmla="*/ 34 w 94"/>
                  <a:gd name="T11" fmla="*/ 50 h 232"/>
                  <a:gd name="T12" fmla="*/ 36 w 94"/>
                  <a:gd name="T13" fmla="*/ 67 h 232"/>
                  <a:gd name="T14" fmla="*/ 30 w 94"/>
                  <a:gd name="T15" fmla="*/ 71 h 232"/>
                  <a:gd name="T16" fmla="*/ 38 w 94"/>
                  <a:gd name="T17" fmla="*/ 86 h 232"/>
                  <a:gd name="T18" fmla="*/ 14 w 94"/>
                  <a:gd name="T19" fmla="*/ 93 h 232"/>
                  <a:gd name="T20" fmla="*/ 2 w 94"/>
                  <a:gd name="T21" fmla="*/ 81 h 232"/>
                  <a:gd name="T22" fmla="*/ 14 w 94"/>
                  <a:gd name="T23" fmla="*/ 76 h 232"/>
                  <a:gd name="T24" fmla="*/ 7 w 94"/>
                  <a:gd name="T25" fmla="*/ 67 h 232"/>
                  <a:gd name="T26" fmla="*/ 0 w 94"/>
                  <a:gd name="T27" fmla="*/ 47 h 232"/>
                  <a:gd name="T28" fmla="*/ 2 w 94"/>
                  <a:gd name="T29" fmla="*/ 37 h 232"/>
                  <a:gd name="T30" fmla="*/ 5 w 94"/>
                  <a:gd name="T31" fmla="*/ 22 h 232"/>
                  <a:gd name="T32" fmla="*/ 17 w 94"/>
                  <a:gd name="T33" fmla="*/ 5 h 232"/>
                  <a:gd name="T34" fmla="*/ 26 w 94"/>
                  <a:gd name="T35" fmla="*/ 0 h 23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4" h="232">
                    <a:moveTo>
                      <a:pt x="64" y="0"/>
                    </a:moveTo>
                    <a:lnTo>
                      <a:pt x="76" y="2"/>
                    </a:lnTo>
                    <a:lnTo>
                      <a:pt x="86" y="26"/>
                    </a:lnTo>
                    <a:lnTo>
                      <a:pt x="52" y="52"/>
                    </a:lnTo>
                    <a:lnTo>
                      <a:pt x="57" y="83"/>
                    </a:lnTo>
                    <a:lnTo>
                      <a:pt x="84" y="124"/>
                    </a:lnTo>
                    <a:lnTo>
                      <a:pt x="90" y="166"/>
                    </a:lnTo>
                    <a:lnTo>
                      <a:pt x="75" y="177"/>
                    </a:lnTo>
                    <a:lnTo>
                      <a:pt x="94" y="214"/>
                    </a:lnTo>
                    <a:lnTo>
                      <a:pt x="35" y="232"/>
                    </a:lnTo>
                    <a:lnTo>
                      <a:pt x="5" y="203"/>
                    </a:lnTo>
                    <a:lnTo>
                      <a:pt x="35" y="189"/>
                    </a:lnTo>
                    <a:lnTo>
                      <a:pt x="17" y="167"/>
                    </a:lnTo>
                    <a:lnTo>
                      <a:pt x="0" y="117"/>
                    </a:lnTo>
                    <a:lnTo>
                      <a:pt x="4" y="92"/>
                    </a:lnTo>
                    <a:lnTo>
                      <a:pt x="13" y="56"/>
                    </a:lnTo>
                    <a:lnTo>
                      <a:pt x="43" y="13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B87B4B"/>
              </a:solidFill>
              <a:ln w="12700" cmpd="sng">
                <a:solidFill>
                  <a:srgbClr val="B87B4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3" name="Freeform 203">
                <a:extLst>
                  <a:ext uri="{FF2B5EF4-FFF2-40B4-BE49-F238E27FC236}">
                    <a16:creationId xmlns:a16="http://schemas.microsoft.com/office/drawing/2014/main" id="{9134C5F0-5CFA-4D30-B9C2-2262B68CCD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152"/>
                <a:ext cx="81" cy="107"/>
              </a:xfrm>
              <a:custGeom>
                <a:avLst/>
                <a:gdLst>
                  <a:gd name="T0" fmla="*/ 0 w 201"/>
                  <a:gd name="T1" fmla="*/ 47 h 267"/>
                  <a:gd name="T2" fmla="*/ 31 w 201"/>
                  <a:gd name="T3" fmla="*/ 44 h 267"/>
                  <a:gd name="T4" fmla="*/ 49 w 201"/>
                  <a:gd name="T5" fmla="*/ 18 h 267"/>
                  <a:gd name="T6" fmla="*/ 58 w 201"/>
                  <a:gd name="T7" fmla="*/ 0 h 267"/>
                  <a:gd name="T8" fmla="*/ 58 w 201"/>
                  <a:gd name="T9" fmla="*/ 16 h 267"/>
                  <a:gd name="T10" fmla="*/ 60 w 201"/>
                  <a:gd name="T11" fmla="*/ 29 h 267"/>
                  <a:gd name="T12" fmla="*/ 73 w 201"/>
                  <a:gd name="T13" fmla="*/ 35 h 267"/>
                  <a:gd name="T14" fmla="*/ 73 w 201"/>
                  <a:gd name="T15" fmla="*/ 49 h 267"/>
                  <a:gd name="T16" fmla="*/ 81 w 201"/>
                  <a:gd name="T17" fmla="*/ 59 h 267"/>
                  <a:gd name="T18" fmla="*/ 58 w 201"/>
                  <a:gd name="T19" fmla="*/ 107 h 267"/>
                  <a:gd name="T20" fmla="*/ 42 w 201"/>
                  <a:gd name="T21" fmla="*/ 105 h 267"/>
                  <a:gd name="T22" fmla="*/ 33 w 201"/>
                  <a:gd name="T23" fmla="*/ 86 h 267"/>
                  <a:gd name="T24" fmla="*/ 20 w 201"/>
                  <a:gd name="T25" fmla="*/ 67 h 267"/>
                  <a:gd name="T26" fmla="*/ 0 w 201"/>
                  <a:gd name="T27" fmla="*/ 47 h 26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1" h="267">
                    <a:moveTo>
                      <a:pt x="0" y="117"/>
                    </a:moveTo>
                    <a:lnTo>
                      <a:pt x="76" y="110"/>
                    </a:lnTo>
                    <a:lnTo>
                      <a:pt x="121" y="44"/>
                    </a:lnTo>
                    <a:lnTo>
                      <a:pt x="143" y="0"/>
                    </a:lnTo>
                    <a:lnTo>
                      <a:pt x="145" y="40"/>
                    </a:lnTo>
                    <a:lnTo>
                      <a:pt x="150" y="73"/>
                    </a:lnTo>
                    <a:lnTo>
                      <a:pt x="182" y="87"/>
                    </a:lnTo>
                    <a:lnTo>
                      <a:pt x="181" y="123"/>
                    </a:lnTo>
                    <a:lnTo>
                      <a:pt x="201" y="147"/>
                    </a:lnTo>
                    <a:lnTo>
                      <a:pt x="143" y="267"/>
                    </a:lnTo>
                    <a:lnTo>
                      <a:pt x="104" y="262"/>
                    </a:lnTo>
                    <a:lnTo>
                      <a:pt x="81" y="214"/>
                    </a:lnTo>
                    <a:lnTo>
                      <a:pt x="49" y="168"/>
                    </a:ln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858563"/>
              </a:solidFill>
              <a:ln w="12700" cmpd="sng">
                <a:solidFill>
                  <a:srgbClr val="85856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4" name="Freeform 204">
                <a:extLst>
                  <a:ext uri="{FF2B5EF4-FFF2-40B4-BE49-F238E27FC236}">
                    <a16:creationId xmlns:a16="http://schemas.microsoft.com/office/drawing/2014/main" id="{8FE236FC-8BB5-4C7D-9754-5B4E65E60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4" y="2955"/>
                <a:ext cx="14" cy="14"/>
              </a:xfrm>
              <a:custGeom>
                <a:avLst/>
                <a:gdLst>
                  <a:gd name="T0" fmla="*/ 1 w 34"/>
                  <a:gd name="T1" fmla="*/ 4 h 35"/>
                  <a:gd name="T2" fmla="*/ 6 w 34"/>
                  <a:gd name="T3" fmla="*/ 1 h 35"/>
                  <a:gd name="T4" fmla="*/ 14 w 34"/>
                  <a:gd name="T5" fmla="*/ 0 h 35"/>
                  <a:gd name="T6" fmla="*/ 13 w 34"/>
                  <a:gd name="T7" fmla="*/ 12 h 35"/>
                  <a:gd name="T8" fmla="*/ 2 w 34"/>
                  <a:gd name="T9" fmla="*/ 14 h 35"/>
                  <a:gd name="T10" fmla="*/ 0 w 34"/>
                  <a:gd name="T11" fmla="*/ 13 h 35"/>
                  <a:gd name="T12" fmla="*/ 1 w 34"/>
                  <a:gd name="T13" fmla="*/ 4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4" h="35">
                    <a:moveTo>
                      <a:pt x="2" y="11"/>
                    </a:moveTo>
                    <a:lnTo>
                      <a:pt x="14" y="2"/>
                    </a:lnTo>
                    <a:lnTo>
                      <a:pt x="34" y="0"/>
                    </a:lnTo>
                    <a:lnTo>
                      <a:pt x="32" y="31"/>
                    </a:lnTo>
                    <a:lnTo>
                      <a:pt x="4" y="35"/>
                    </a:lnTo>
                    <a:lnTo>
                      <a:pt x="0" y="33"/>
                    </a:lnTo>
                    <a:lnTo>
                      <a:pt x="2" y="11"/>
                    </a:lnTo>
                    <a:close/>
                  </a:path>
                </a:pathLst>
              </a:custGeom>
              <a:solidFill>
                <a:srgbClr val="FF9A9A"/>
              </a:solidFill>
              <a:ln w="12700" cmpd="sng">
                <a:solidFill>
                  <a:srgbClr val="FF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5" name="Freeform 205">
                <a:extLst>
                  <a:ext uri="{FF2B5EF4-FFF2-40B4-BE49-F238E27FC236}">
                    <a16:creationId xmlns:a16="http://schemas.microsoft.com/office/drawing/2014/main" id="{3582D8A5-41FC-44F1-9FD0-3062EBEAE2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3032"/>
                <a:ext cx="12" cy="10"/>
              </a:xfrm>
              <a:custGeom>
                <a:avLst/>
                <a:gdLst>
                  <a:gd name="T0" fmla="*/ 0 w 30"/>
                  <a:gd name="T1" fmla="*/ 2 h 23"/>
                  <a:gd name="T2" fmla="*/ 5 w 30"/>
                  <a:gd name="T3" fmla="*/ 3 h 23"/>
                  <a:gd name="T4" fmla="*/ 10 w 30"/>
                  <a:gd name="T5" fmla="*/ 0 h 23"/>
                  <a:gd name="T6" fmla="*/ 12 w 30"/>
                  <a:gd name="T7" fmla="*/ 5 h 23"/>
                  <a:gd name="T8" fmla="*/ 7 w 30"/>
                  <a:gd name="T9" fmla="*/ 10 h 23"/>
                  <a:gd name="T10" fmla="*/ 0 w 30"/>
                  <a:gd name="T11" fmla="*/ 9 h 23"/>
                  <a:gd name="T12" fmla="*/ 0 w 30"/>
                  <a:gd name="T13" fmla="*/ 2 h 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23">
                    <a:moveTo>
                      <a:pt x="1" y="4"/>
                    </a:moveTo>
                    <a:lnTo>
                      <a:pt x="12" y="8"/>
                    </a:lnTo>
                    <a:lnTo>
                      <a:pt x="24" y="0"/>
                    </a:lnTo>
                    <a:lnTo>
                      <a:pt x="30" y="12"/>
                    </a:lnTo>
                    <a:lnTo>
                      <a:pt x="17" y="23"/>
                    </a:lnTo>
                    <a:lnTo>
                      <a:pt x="0" y="20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FF9A9A"/>
              </a:solidFill>
              <a:ln w="12700" cmpd="sng">
                <a:solidFill>
                  <a:srgbClr val="FF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6" name="Freeform 206">
                <a:extLst>
                  <a:ext uri="{FF2B5EF4-FFF2-40B4-BE49-F238E27FC236}">
                    <a16:creationId xmlns:a16="http://schemas.microsoft.com/office/drawing/2014/main" id="{146A41A8-53F6-4ED4-B7DD-30790F4BC1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0" y="3037"/>
                <a:ext cx="13" cy="10"/>
              </a:xfrm>
              <a:custGeom>
                <a:avLst/>
                <a:gdLst>
                  <a:gd name="T0" fmla="*/ 1 w 32"/>
                  <a:gd name="T1" fmla="*/ 4 h 25"/>
                  <a:gd name="T2" fmla="*/ 5 w 32"/>
                  <a:gd name="T3" fmla="*/ 4 h 25"/>
                  <a:gd name="T4" fmla="*/ 6 w 32"/>
                  <a:gd name="T5" fmla="*/ 0 h 25"/>
                  <a:gd name="T6" fmla="*/ 13 w 32"/>
                  <a:gd name="T7" fmla="*/ 0 h 25"/>
                  <a:gd name="T8" fmla="*/ 13 w 32"/>
                  <a:gd name="T9" fmla="*/ 6 h 25"/>
                  <a:gd name="T10" fmla="*/ 6 w 32"/>
                  <a:gd name="T11" fmla="*/ 10 h 25"/>
                  <a:gd name="T12" fmla="*/ 2 w 32"/>
                  <a:gd name="T13" fmla="*/ 9 h 25"/>
                  <a:gd name="T14" fmla="*/ 0 w 32"/>
                  <a:gd name="T15" fmla="*/ 6 h 25"/>
                  <a:gd name="T16" fmla="*/ 1 w 32"/>
                  <a:gd name="T17" fmla="*/ 4 h 2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2" h="25">
                    <a:moveTo>
                      <a:pt x="3" y="9"/>
                    </a:moveTo>
                    <a:lnTo>
                      <a:pt x="12" y="9"/>
                    </a:lnTo>
                    <a:lnTo>
                      <a:pt x="14" y="0"/>
                    </a:lnTo>
                    <a:lnTo>
                      <a:pt x="32" y="1"/>
                    </a:lnTo>
                    <a:lnTo>
                      <a:pt x="32" y="14"/>
                    </a:lnTo>
                    <a:lnTo>
                      <a:pt x="14" y="25"/>
                    </a:lnTo>
                    <a:lnTo>
                      <a:pt x="5" y="23"/>
                    </a:lnTo>
                    <a:lnTo>
                      <a:pt x="0" y="14"/>
                    </a:lnTo>
                    <a:lnTo>
                      <a:pt x="3" y="9"/>
                    </a:lnTo>
                    <a:close/>
                  </a:path>
                </a:pathLst>
              </a:custGeom>
              <a:solidFill>
                <a:srgbClr val="FF9A9A"/>
              </a:solidFill>
              <a:ln w="12700" cmpd="sng">
                <a:solidFill>
                  <a:srgbClr val="FF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7" name="Freeform 207">
                <a:extLst>
                  <a:ext uri="{FF2B5EF4-FFF2-40B4-BE49-F238E27FC236}">
                    <a16:creationId xmlns:a16="http://schemas.microsoft.com/office/drawing/2014/main" id="{4B1EE554-A961-4FF4-9433-E1C81E00E0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7" y="3026"/>
                <a:ext cx="8" cy="13"/>
              </a:xfrm>
              <a:custGeom>
                <a:avLst/>
                <a:gdLst>
                  <a:gd name="T0" fmla="*/ 0 w 19"/>
                  <a:gd name="T1" fmla="*/ 7 h 31"/>
                  <a:gd name="T2" fmla="*/ 3 w 19"/>
                  <a:gd name="T3" fmla="*/ 6 h 31"/>
                  <a:gd name="T4" fmla="*/ 2 w 19"/>
                  <a:gd name="T5" fmla="*/ 0 h 31"/>
                  <a:gd name="T6" fmla="*/ 7 w 19"/>
                  <a:gd name="T7" fmla="*/ 3 h 31"/>
                  <a:gd name="T8" fmla="*/ 8 w 19"/>
                  <a:gd name="T9" fmla="*/ 9 h 31"/>
                  <a:gd name="T10" fmla="*/ 3 w 19"/>
                  <a:gd name="T11" fmla="*/ 13 h 31"/>
                  <a:gd name="T12" fmla="*/ 0 w 19"/>
                  <a:gd name="T13" fmla="*/ 11 h 31"/>
                  <a:gd name="T14" fmla="*/ 0 w 19"/>
                  <a:gd name="T15" fmla="*/ 7 h 3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" h="31">
                    <a:moveTo>
                      <a:pt x="0" y="16"/>
                    </a:moveTo>
                    <a:lnTo>
                      <a:pt x="7" y="14"/>
                    </a:lnTo>
                    <a:lnTo>
                      <a:pt x="4" y="0"/>
                    </a:lnTo>
                    <a:lnTo>
                      <a:pt x="16" y="8"/>
                    </a:lnTo>
                    <a:lnTo>
                      <a:pt x="19" y="22"/>
                    </a:lnTo>
                    <a:lnTo>
                      <a:pt x="8" y="31"/>
                    </a:lnTo>
                    <a:lnTo>
                      <a:pt x="0" y="27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FF9A9A"/>
              </a:solidFill>
              <a:ln w="12700" cmpd="sng">
                <a:solidFill>
                  <a:srgbClr val="FF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8" name="Freeform 208">
                <a:extLst>
                  <a:ext uri="{FF2B5EF4-FFF2-40B4-BE49-F238E27FC236}">
                    <a16:creationId xmlns:a16="http://schemas.microsoft.com/office/drawing/2014/main" id="{A5D5A8CF-3388-4119-A4FF-4FD30E873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3" y="2991"/>
                <a:ext cx="25" cy="15"/>
              </a:xfrm>
              <a:custGeom>
                <a:avLst/>
                <a:gdLst>
                  <a:gd name="T0" fmla="*/ 0 w 62"/>
                  <a:gd name="T1" fmla="*/ 4 h 37"/>
                  <a:gd name="T2" fmla="*/ 4 w 62"/>
                  <a:gd name="T3" fmla="*/ 0 h 37"/>
                  <a:gd name="T4" fmla="*/ 11 w 62"/>
                  <a:gd name="T5" fmla="*/ 4 h 37"/>
                  <a:gd name="T6" fmla="*/ 17 w 62"/>
                  <a:gd name="T7" fmla="*/ 0 h 37"/>
                  <a:gd name="T8" fmla="*/ 25 w 62"/>
                  <a:gd name="T9" fmla="*/ 2 h 37"/>
                  <a:gd name="T10" fmla="*/ 21 w 62"/>
                  <a:gd name="T11" fmla="*/ 9 h 37"/>
                  <a:gd name="T12" fmla="*/ 15 w 62"/>
                  <a:gd name="T13" fmla="*/ 15 h 37"/>
                  <a:gd name="T14" fmla="*/ 1 w 62"/>
                  <a:gd name="T15" fmla="*/ 9 h 37"/>
                  <a:gd name="T16" fmla="*/ 0 w 62"/>
                  <a:gd name="T17" fmla="*/ 4 h 3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2" h="37">
                    <a:moveTo>
                      <a:pt x="0" y="10"/>
                    </a:moveTo>
                    <a:lnTo>
                      <a:pt x="11" y="1"/>
                    </a:lnTo>
                    <a:lnTo>
                      <a:pt x="28" y="9"/>
                    </a:lnTo>
                    <a:lnTo>
                      <a:pt x="43" y="0"/>
                    </a:lnTo>
                    <a:lnTo>
                      <a:pt x="62" y="4"/>
                    </a:lnTo>
                    <a:lnTo>
                      <a:pt x="53" y="21"/>
                    </a:lnTo>
                    <a:lnTo>
                      <a:pt x="37" y="37"/>
                    </a:lnTo>
                    <a:lnTo>
                      <a:pt x="3" y="23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9A9A"/>
              </a:solidFill>
              <a:ln w="12700" cmpd="sng">
                <a:solidFill>
                  <a:srgbClr val="FF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69" name="Freeform 209">
                <a:extLst>
                  <a:ext uri="{FF2B5EF4-FFF2-40B4-BE49-F238E27FC236}">
                    <a16:creationId xmlns:a16="http://schemas.microsoft.com/office/drawing/2014/main" id="{0FA4FF6D-5EDD-4893-8400-11E3A3F59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3033"/>
                <a:ext cx="62" cy="52"/>
              </a:xfrm>
              <a:custGeom>
                <a:avLst/>
                <a:gdLst>
                  <a:gd name="T0" fmla="*/ 10 w 154"/>
                  <a:gd name="T1" fmla="*/ 35 h 132"/>
                  <a:gd name="T2" fmla="*/ 0 w 154"/>
                  <a:gd name="T3" fmla="*/ 41 h 132"/>
                  <a:gd name="T4" fmla="*/ 2 w 154"/>
                  <a:gd name="T5" fmla="*/ 47 h 132"/>
                  <a:gd name="T6" fmla="*/ 14 w 154"/>
                  <a:gd name="T7" fmla="*/ 52 h 132"/>
                  <a:gd name="T8" fmla="*/ 29 w 154"/>
                  <a:gd name="T9" fmla="*/ 50 h 132"/>
                  <a:gd name="T10" fmla="*/ 37 w 154"/>
                  <a:gd name="T11" fmla="*/ 40 h 132"/>
                  <a:gd name="T12" fmla="*/ 49 w 154"/>
                  <a:gd name="T13" fmla="*/ 38 h 132"/>
                  <a:gd name="T14" fmla="*/ 41 w 154"/>
                  <a:gd name="T15" fmla="*/ 32 h 132"/>
                  <a:gd name="T16" fmla="*/ 50 w 154"/>
                  <a:gd name="T17" fmla="*/ 26 h 132"/>
                  <a:gd name="T18" fmla="*/ 44 w 154"/>
                  <a:gd name="T19" fmla="*/ 18 h 132"/>
                  <a:gd name="T20" fmla="*/ 62 w 154"/>
                  <a:gd name="T21" fmla="*/ 2 h 132"/>
                  <a:gd name="T22" fmla="*/ 48 w 154"/>
                  <a:gd name="T23" fmla="*/ 0 h 132"/>
                  <a:gd name="T24" fmla="*/ 35 w 154"/>
                  <a:gd name="T25" fmla="*/ 9 h 132"/>
                  <a:gd name="T26" fmla="*/ 26 w 154"/>
                  <a:gd name="T27" fmla="*/ 14 h 132"/>
                  <a:gd name="T28" fmla="*/ 28 w 154"/>
                  <a:gd name="T29" fmla="*/ 22 h 132"/>
                  <a:gd name="T30" fmla="*/ 6 w 154"/>
                  <a:gd name="T31" fmla="*/ 29 h 132"/>
                  <a:gd name="T32" fmla="*/ 10 w 154"/>
                  <a:gd name="T33" fmla="*/ 35 h 13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54" h="132">
                    <a:moveTo>
                      <a:pt x="26" y="90"/>
                    </a:moveTo>
                    <a:lnTo>
                      <a:pt x="0" y="103"/>
                    </a:lnTo>
                    <a:lnTo>
                      <a:pt x="6" y="120"/>
                    </a:lnTo>
                    <a:lnTo>
                      <a:pt x="34" y="132"/>
                    </a:lnTo>
                    <a:lnTo>
                      <a:pt x="73" y="126"/>
                    </a:lnTo>
                    <a:lnTo>
                      <a:pt x="91" y="102"/>
                    </a:lnTo>
                    <a:lnTo>
                      <a:pt x="121" y="97"/>
                    </a:lnTo>
                    <a:lnTo>
                      <a:pt x="103" y="82"/>
                    </a:lnTo>
                    <a:lnTo>
                      <a:pt x="124" y="66"/>
                    </a:lnTo>
                    <a:lnTo>
                      <a:pt x="110" y="46"/>
                    </a:lnTo>
                    <a:lnTo>
                      <a:pt x="154" y="6"/>
                    </a:lnTo>
                    <a:lnTo>
                      <a:pt x="120" y="0"/>
                    </a:lnTo>
                    <a:lnTo>
                      <a:pt x="87" y="22"/>
                    </a:lnTo>
                    <a:lnTo>
                      <a:pt x="64" y="36"/>
                    </a:lnTo>
                    <a:lnTo>
                      <a:pt x="70" y="57"/>
                    </a:lnTo>
                    <a:lnTo>
                      <a:pt x="16" y="74"/>
                    </a:lnTo>
                    <a:lnTo>
                      <a:pt x="26" y="90"/>
                    </a:lnTo>
                    <a:close/>
                  </a:path>
                </a:pathLst>
              </a:custGeom>
              <a:solidFill>
                <a:srgbClr val="846B6B"/>
              </a:solidFill>
              <a:ln w="12700" cmpd="sng">
                <a:solidFill>
                  <a:srgbClr val="846B6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0" name="Freeform 210">
                <a:extLst>
                  <a:ext uri="{FF2B5EF4-FFF2-40B4-BE49-F238E27FC236}">
                    <a16:creationId xmlns:a16="http://schemas.microsoft.com/office/drawing/2014/main" id="{FBC5B4BD-E044-41A1-B3E8-EC437E42D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8" y="2945"/>
                <a:ext cx="9" cy="7"/>
              </a:xfrm>
              <a:custGeom>
                <a:avLst/>
                <a:gdLst>
                  <a:gd name="T0" fmla="*/ 2 w 21"/>
                  <a:gd name="T1" fmla="*/ 6 h 18"/>
                  <a:gd name="T2" fmla="*/ 4 w 21"/>
                  <a:gd name="T3" fmla="*/ 2 h 18"/>
                  <a:gd name="T4" fmla="*/ 8 w 21"/>
                  <a:gd name="T5" fmla="*/ 7 h 18"/>
                  <a:gd name="T6" fmla="*/ 9 w 21"/>
                  <a:gd name="T7" fmla="*/ 1 h 18"/>
                  <a:gd name="T8" fmla="*/ 0 w 21"/>
                  <a:gd name="T9" fmla="*/ 0 h 18"/>
                  <a:gd name="T10" fmla="*/ 2 w 21"/>
                  <a:gd name="T11" fmla="*/ 6 h 1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" h="18">
                    <a:moveTo>
                      <a:pt x="4" y="15"/>
                    </a:moveTo>
                    <a:lnTo>
                      <a:pt x="10" y="6"/>
                    </a:lnTo>
                    <a:lnTo>
                      <a:pt x="19" y="18"/>
                    </a:lnTo>
                    <a:lnTo>
                      <a:pt x="21" y="2"/>
                    </a:lnTo>
                    <a:lnTo>
                      <a:pt x="0" y="0"/>
                    </a:lnTo>
                    <a:lnTo>
                      <a:pt x="4" y="15"/>
                    </a:lnTo>
                    <a:close/>
                  </a:path>
                </a:pathLst>
              </a:custGeom>
              <a:solidFill>
                <a:srgbClr val="8A9D67"/>
              </a:solidFill>
              <a:ln w="12700" cmpd="sng">
                <a:solidFill>
                  <a:srgbClr val="8A9D67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1" name="Freeform 211">
                <a:extLst>
                  <a:ext uri="{FF2B5EF4-FFF2-40B4-BE49-F238E27FC236}">
                    <a16:creationId xmlns:a16="http://schemas.microsoft.com/office/drawing/2014/main" id="{672E1208-CF99-4B24-B1D6-5138EE245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5" y="3294"/>
                <a:ext cx="85" cy="34"/>
              </a:xfrm>
              <a:custGeom>
                <a:avLst/>
                <a:gdLst>
                  <a:gd name="T0" fmla="*/ 0 w 212"/>
                  <a:gd name="T1" fmla="*/ 21 h 85"/>
                  <a:gd name="T2" fmla="*/ 68 w 212"/>
                  <a:gd name="T3" fmla="*/ 0 h 85"/>
                  <a:gd name="T4" fmla="*/ 85 w 212"/>
                  <a:gd name="T5" fmla="*/ 11 h 85"/>
                  <a:gd name="T6" fmla="*/ 85 w 212"/>
                  <a:gd name="T7" fmla="*/ 22 h 85"/>
                  <a:gd name="T8" fmla="*/ 69 w 212"/>
                  <a:gd name="T9" fmla="*/ 34 h 85"/>
                  <a:gd name="T10" fmla="*/ 0 w 212"/>
                  <a:gd name="T11" fmla="*/ 21 h 8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2" h="85">
                    <a:moveTo>
                      <a:pt x="0" y="52"/>
                    </a:moveTo>
                    <a:lnTo>
                      <a:pt x="170" y="0"/>
                    </a:lnTo>
                    <a:lnTo>
                      <a:pt x="212" y="28"/>
                    </a:lnTo>
                    <a:lnTo>
                      <a:pt x="212" y="55"/>
                    </a:lnTo>
                    <a:lnTo>
                      <a:pt x="172" y="85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2" name="Freeform 212">
                <a:extLst>
                  <a:ext uri="{FF2B5EF4-FFF2-40B4-BE49-F238E27FC236}">
                    <a16:creationId xmlns:a16="http://schemas.microsoft.com/office/drawing/2014/main" id="{BE8E5B87-7AAB-48DE-8BAB-8F8EB1E7BB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1" y="3338"/>
                <a:ext cx="58" cy="28"/>
              </a:xfrm>
              <a:custGeom>
                <a:avLst/>
                <a:gdLst>
                  <a:gd name="T0" fmla="*/ 0 w 145"/>
                  <a:gd name="T1" fmla="*/ 3 h 69"/>
                  <a:gd name="T2" fmla="*/ 41 w 145"/>
                  <a:gd name="T3" fmla="*/ 0 h 69"/>
                  <a:gd name="T4" fmla="*/ 58 w 145"/>
                  <a:gd name="T5" fmla="*/ 28 h 69"/>
                  <a:gd name="T6" fmla="*/ 32 w 145"/>
                  <a:gd name="T7" fmla="*/ 24 h 69"/>
                  <a:gd name="T8" fmla="*/ 0 w 145"/>
                  <a:gd name="T9" fmla="*/ 3 h 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5" h="69">
                    <a:moveTo>
                      <a:pt x="0" y="8"/>
                    </a:moveTo>
                    <a:lnTo>
                      <a:pt x="103" y="0"/>
                    </a:lnTo>
                    <a:lnTo>
                      <a:pt x="145" y="69"/>
                    </a:lnTo>
                    <a:lnTo>
                      <a:pt x="81" y="5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3" name="Freeform 213">
                <a:extLst>
                  <a:ext uri="{FF2B5EF4-FFF2-40B4-BE49-F238E27FC236}">
                    <a16:creationId xmlns:a16="http://schemas.microsoft.com/office/drawing/2014/main" id="{122034AC-0ADE-4C0E-BE17-7319E360B9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6" y="3360"/>
                <a:ext cx="130" cy="77"/>
              </a:xfrm>
              <a:custGeom>
                <a:avLst/>
                <a:gdLst>
                  <a:gd name="T0" fmla="*/ 0 w 325"/>
                  <a:gd name="T1" fmla="*/ 77 h 191"/>
                  <a:gd name="T2" fmla="*/ 27 w 325"/>
                  <a:gd name="T3" fmla="*/ 70 h 191"/>
                  <a:gd name="T4" fmla="*/ 130 w 325"/>
                  <a:gd name="T5" fmla="*/ 15 h 191"/>
                  <a:gd name="T6" fmla="*/ 107 w 325"/>
                  <a:gd name="T7" fmla="*/ 0 h 191"/>
                  <a:gd name="T8" fmla="*/ 0 w 325"/>
                  <a:gd name="T9" fmla="*/ 77 h 19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5" h="191">
                    <a:moveTo>
                      <a:pt x="0" y="191"/>
                    </a:moveTo>
                    <a:lnTo>
                      <a:pt x="67" y="173"/>
                    </a:lnTo>
                    <a:lnTo>
                      <a:pt x="325" y="36"/>
                    </a:lnTo>
                    <a:lnTo>
                      <a:pt x="267" y="0"/>
                    </a:lnTo>
                    <a:lnTo>
                      <a:pt x="0" y="191"/>
                    </a:lnTo>
                    <a:close/>
                  </a:path>
                </a:pathLst>
              </a:custGeom>
              <a:solidFill>
                <a:srgbClr val="C2AB9A"/>
              </a:solidFill>
              <a:ln w="12700" cmpd="sng">
                <a:solidFill>
                  <a:srgbClr val="C2AB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4" name="Freeform 214">
                <a:extLst>
                  <a:ext uri="{FF2B5EF4-FFF2-40B4-BE49-F238E27FC236}">
                    <a16:creationId xmlns:a16="http://schemas.microsoft.com/office/drawing/2014/main" id="{6ABE93A5-AE84-46A2-B55E-5C91661FBC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" y="3365"/>
                <a:ext cx="215" cy="99"/>
              </a:xfrm>
              <a:custGeom>
                <a:avLst/>
                <a:gdLst>
                  <a:gd name="T0" fmla="*/ 0 w 537"/>
                  <a:gd name="T1" fmla="*/ 56 h 247"/>
                  <a:gd name="T2" fmla="*/ 1 w 537"/>
                  <a:gd name="T3" fmla="*/ 45 h 247"/>
                  <a:gd name="T4" fmla="*/ 10 w 537"/>
                  <a:gd name="T5" fmla="*/ 40 h 247"/>
                  <a:gd name="T6" fmla="*/ 18 w 537"/>
                  <a:gd name="T7" fmla="*/ 41 h 247"/>
                  <a:gd name="T8" fmla="*/ 34 w 537"/>
                  <a:gd name="T9" fmla="*/ 49 h 247"/>
                  <a:gd name="T10" fmla="*/ 66 w 537"/>
                  <a:gd name="T11" fmla="*/ 57 h 247"/>
                  <a:gd name="T12" fmla="*/ 88 w 537"/>
                  <a:gd name="T13" fmla="*/ 75 h 247"/>
                  <a:gd name="T14" fmla="*/ 103 w 537"/>
                  <a:gd name="T15" fmla="*/ 78 h 247"/>
                  <a:gd name="T16" fmla="*/ 115 w 537"/>
                  <a:gd name="T17" fmla="*/ 74 h 247"/>
                  <a:gd name="T18" fmla="*/ 131 w 537"/>
                  <a:gd name="T19" fmla="*/ 78 h 247"/>
                  <a:gd name="T20" fmla="*/ 140 w 537"/>
                  <a:gd name="T21" fmla="*/ 69 h 247"/>
                  <a:gd name="T22" fmla="*/ 183 w 537"/>
                  <a:gd name="T23" fmla="*/ 42 h 247"/>
                  <a:gd name="T24" fmla="*/ 178 w 537"/>
                  <a:gd name="T25" fmla="*/ 0 h 247"/>
                  <a:gd name="T26" fmla="*/ 207 w 537"/>
                  <a:gd name="T27" fmla="*/ 28 h 247"/>
                  <a:gd name="T28" fmla="*/ 215 w 537"/>
                  <a:gd name="T29" fmla="*/ 38 h 247"/>
                  <a:gd name="T30" fmla="*/ 194 w 537"/>
                  <a:gd name="T31" fmla="*/ 49 h 247"/>
                  <a:gd name="T32" fmla="*/ 173 w 537"/>
                  <a:gd name="T33" fmla="*/ 64 h 247"/>
                  <a:gd name="T34" fmla="*/ 158 w 537"/>
                  <a:gd name="T35" fmla="*/ 76 h 247"/>
                  <a:gd name="T36" fmla="*/ 141 w 537"/>
                  <a:gd name="T37" fmla="*/ 98 h 247"/>
                  <a:gd name="T38" fmla="*/ 123 w 537"/>
                  <a:gd name="T39" fmla="*/ 99 h 247"/>
                  <a:gd name="T40" fmla="*/ 114 w 537"/>
                  <a:gd name="T41" fmla="*/ 99 h 247"/>
                  <a:gd name="T42" fmla="*/ 96 w 537"/>
                  <a:gd name="T43" fmla="*/ 94 h 247"/>
                  <a:gd name="T44" fmla="*/ 44 w 537"/>
                  <a:gd name="T45" fmla="*/ 71 h 247"/>
                  <a:gd name="T46" fmla="*/ 10 w 537"/>
                  <a:gd name="T47" fmla="*/ 65 h 247"/>
                  <a:gd name="T48" fmla="*/ 0 w 537"/>
                  <a:gd name="T49" fmla="*/ 56 h 24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537" h="247">
                    <a:moveTo>
                      <a:pt x="0" y="139"/>
                    </a:moveTo>
                    <a:lnTo>
                      <a:pt x="3" y="112"/>
                    </a:lnTo>
                    <a:lnTo>
                      <a:pt x="24" y="100"/>
                    </a:lnTo>
                    <a:lnTo>
                      <a:pt x="44" y="103"/>
                    </a:lnTo>
                    <a:lnTo>
                      <a:pt x="86" y="122"/>
                    </a:lnTo>
                    <a:lnTo>
                      <a:pt x="165" y="141"/>
                    </a:lnTo>
                    <a:lnTo>
                      <a:pt x="219" y="187"/>
                    </a:lnTo>
                    <a:lnTo>
                      <a:pt x="257" y="195"/>
                    </a:lnTo>
                    <a:lnTo>
                      <a:pt x="287" y="184"/>
                    </a:lnTo>
                    <a:lnTo>
                      <a:pt x="327" y="195"/>
                    </a:lnTo>
                    <a:lnTo>
                      <a:pt x="350" y="172"/>
                    </a:lnTo>
                    <a:lnTo>
                      <a:pt x="456" y="105"/>
                    </a:lnTo>
                    <a:lnTo>
                      <a:pt x="444" y="0"/>
                    </a:lnTo>
                    <a:lnTo>
                      <a:pt x="518" y="69"/>
                    </a:lnTo>
                    <a:lnTo>
                      <a:pt x="537" y="94"/>
                    </a:lnTo>
                    <a:lnTo>
                      <a:pt x="484" y="123"/>
                    </a:lnTo>
                    <a:lnTo>
                      <a:pt x="433" y="159"/>
                    </a:lnTo>
                    <a:lnTo>
                      <a:pt x="394" y="190"/>
                    </a:lnTo>
                    <a:lnTo>
                      <a:pt x="351" y="244"/>
                    </a:lnTo>
                    <a:lnTo>
                      <a:pt x="307" y="247"/>
                    </a:lnTo>
                    <a:lnTo>
                      <a:pt x="284" y="247"/>
                    </a:lnTo>
                    <a:lnTo>
                      <a:pt x="241" y="234"/>
                    </a:lnTo>
                    <a:lnTo>
                      <a:pt x="111" y="177"/>
                    </a:lnTo>
                    <a:lnTo>
                      <a:pt x="26" y="162"/>
                    </a:lnTo>
                    <a:lnTo>
                      <a:pt x="0" y="139"/>
                    </a:lnTo>
                    <a:close/>
                  </a:path>
                </a:pathLst>
              </a:custGeom>
              <a:solidFill>
                <a:srgbClr val="CCC480"/>
              </a:solidFill>
              <a:ln w="12700" cmpd="sng">
                <a:solidFill>
                  <a:srgbClr val="CCC4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5" name="Freeform 215">
                <a:extLst>
                  <a:ext uri="{FF2B5EF4-FFF2-40B4-BE49-F238E27FC236}">
                    <a16:creationId xmlns:a16="http://schemas.microsoft.com/office/drawing/2014/main" id="{D7B948BF-26A8-41E6-B888-5CA50CEDAF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3330"/>
                <a:ext cx="254" cy="102"/>
              </a:xfrm>
              <a:custGeom>
                <a:avLst/>
                <a:gdLst>
                  <a:gd name="T0" fmla="*/ 105 w 635"/>
                  <a:gd name="T1" fmla="*/ 0 h 254"/>
                  <a:gd name="T2" fmla="*/ 97 w 635"/>
                  <a:gd name="T3" fmla="*/ 4 h 254"/>
                  <a:gd name="T4" fmla="*/ 96 w 635"/>
                  <a:gd name="T5" fmla="*/ 9 h 254"/>
                  <a:gd name="T6" fmla="*/ 137 w 635"/>
                  <a:gd name="T7" fmla="*/ 17 h 254"/>
                  <a:gd name="T8" fmla="*/ 194 w 635"/>
                  <a:gd name="T9" fmla="*/ 20 h 254"/>
                  <a:gd name="T10" fmla="*/ 210 w 635"/>
                  <a:gd name="T11" fmla="*/ 35 h 254"/>
                  <a:gd name="T12" fmla="*/ 110 w 635"/>
                  <a:gd name="T13" fmla="*/ 44 h 254"/>
                  <a:gd name="T14" fmla="*/ 93 w 635"/>
                  <a:gd name="T15" fmla="*/ 47 h 254"/>
                  <a:gd name="T16" fmla="*/ 99 w 635"/>
                  <a:gd name="T17" fmla="*/ 51 h 254"/>
                  <a:gd name="T18" fmla="*/ 161 w 635"/>
                  <a:gd name="T19" fmla="*/ 56 h 254"/>
                  <a:gd name="T20" fmla="*/ 212 w 635"/>
                  <a:gd name="T21" fmla="*/ 44 h 254"/>
                  <a:gd name="T22" fmla="*/ 210 w 635"/>
                  <a:gd name="T23" fmla="*/ 51 h 254"/>
                  <a:gd name="T24" fmla="*/ 138 w 635"/>
                  <a:gd name="T25" fmla="*/ 83 h 254"/>
                  <a:gd name="T26" fmla="*/ 127 w 635"/>
                  <a:gd name="T27" fmla="*/ 88 h 254"/>
                  <a:gd name="T28" fmla="*/ 0 w 635"/>
                  <a:gd name="T29" fmla="*/ 34 h 254"/>
                  <a:gd name="T30" fmla="*/ 5 w 635"/>
                  <a:gd name="T31" fmla="*/ 41 h 254"/>
                  <a:gd name="T32" fmla="*/ 84 w 635"/>
                  <a:gd name="T33" fmla="*/ 77 h 254"/>
                  <a:gd name="T34" fmla="*/ 136 w 635"/>
                  <a:gd name="T35" fmla="*/ 102 h 254"/>
                  <a:gd name="T36" fmla="*/ 196 w 635"/>
                  <a:gd name="T37" fmla="*/ 68 h 254"/>
                  <a:gd name="T38" fmla="*/ 243 w 635"/>
                  <a:gd name="T39" fmla="*/ 44 h 254"/>
                  <a:gd name="T40" fmla="*/ 254 w 635"/>
                  <a:gd name="T41" fmla="*/ 37 h 254"/>
                  <a:gd name="T42" fmla="*/ 240 w 635"/>
                  <a:gd name="T43" fmla="*/ 36 h 254"/>
                  <a:gd name="T44" fmla="*/ 198 w 635"/>
                  <a:gd name="T45" fmla="*/ 12 h 254"/>
                  <a:gd name="T46" fmla="*/ 149 w 635"/>
                  <a:gd name="T47" fmla="*/ 3 h 254"/>
                  <a:gd name="T48" fmla="*/ 142 w 635"/>
                  <a:gd name="T49" fmla="*/ 8 h 254"/>
                  <a:gd name="T50" fmla="*/ 115 w 635"/>
                  <a:gd name="T51" fmla="*/ 6 h 254"/>
                  <a:gd name="T52" fmla="*/ 105 w 635"/>
                  <a:gd name="T53" fmla="*/ 0 h 254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635" h="254">
                    <a:moveTo>
                      <a:pt x="262" y="0"/>
                    </a:moveTo>
                    <a:lnTo>
                      <a:pt x="242" y="10"/>
                    </a:lnTo>
                    <a:lnTo>
                      <a:pt x="241" y="22"/>
                    </a:lnTo>
                    <a:lnTo>
                      <a:pt x="342" y="43"/>
                    </a:lnTo>
                    <a:lnTo>
                      <a:pt x="484" y="49"/>
                    </a:lnTo>
                    <a:lnTo>
                      <a:pt x="524" y="88"/>
                    </a:lnTo>
                    <a:lnTo>
                      <a:pt x="274" y="109"/>
                    </a:lnTo>
                    <a:lnTo>
                      <a:pt x="232" y="116"/>
                    </a:lnTo>
                    <a:lnTo>
                      <a:pt x="247" y="127"/>
                    </a:lnTo>
                    <a:lnTo>
                      <a:pt x="403" y="139"/>
                    </a:lnTo>
                    <a:lnTo>
                      <a:pt x="529" y="109"/>
                    </a:lnTo>
                    <a:lnTo>
                      <a:pt x="526" y="127"/>
                    </a:lnTo>
                    <a:lnTo>
                      <a:pt x="346" y="207"/>
                    </a:lnTo>
                    <a:lnTo>
                      <a:pt x="317" y="218"/>
                    </a:lnTo>
                    <a:lnTo>
                      <a:pt x="0" y="84"/>
                    </a:lnTo>
                    <a:lnTo>
                      <a:pt x="13" y="103"/>
                    </a:lnTo>
                    <a:lnTo>
                      <a:pt x="211" y="192"/>
                    </a:lnTo>
                    <a:lnTo>
                      <a:pt x="339" y="254"/>
                    </a:lnTo>
                    <a:lnTo>
                      <a:pt x="490" y="169"/>
                    </a:lnTo>
                    <a:lnTo>
                      <a:pt x="608" y="110"/>
                    </a:lnTo>
                    <a:lnTo>
                      <a:pt x="635" y="91"/>
                    </a:lnTo>
                    <a:lnTo>
                      <a:pt x="600" y="90"/>
                    </a:lnTo>
                    <a:lnTo>
                      <a:pt x="495" y="30"/>
                    </a:lnTo>
                    <a:lnTo>
                      <a:pt x="372" y="7"/>
                    </a:lnTo>
                    <a:lnTo>
                      <a:pt x="355" y="19"/>
                    </a:lnTo>
                    <a:lnTo>
                      <a:pt x="287" y="1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D5D09A"/>
              </a:solidFill>
              <a:ln w="12700" cmpd="sng">
                <a:solidFill>
                  <a:srgbClr val="D5D0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6" name="Freeform 216">
                <a:extLst>
                  <a:ext uri="{FF2B5EF4-FFF2-40B4-BE49-F238E27FC236}">
                    <a16:creationId xmlns:a16="http://schemas.microsoft.com/office/drawing/2014/main" id="{2645BABE-697A-4468-AF7F-37235589B6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0" y="3362"/>
                <a:ext cx="108" cy="15"/>
              </a:xfrm>
              <a:custGeom>
                <a:avLst/>
                <a:gdLst>
                  <a:gd name="T0" fmla="*/ 1 w 270"/>
                  <a:gd name="T1" fmla="*/ 5 h 37"/>
                  <a:gd name="T2" fmla="*/ 42 w 270"/>
                  <a:gd name="T3" fmla="*/ 5 h 37"/>
                  <a:gd name="T4" fmla="*/ 90 w 270"/>
                  <a:gd name="T5" fmla="*/ 0 h 37"/>
                  <a:gd name="T6" fmla="*/ 108 w 270"/>
                  <a:gd name="T7" fmla="*/ 4 h 37"/>
                  <a:gd name="T8" fmla="*/ 97 w 270"/>
                  <a:gd name="T9" fmla="*/ 11 h 37"/>
                  <a:gd name="T10" fmla="*/ 54 w 270"/>
                  <a:gd name="T11" fmla="*/ 15 h 37"/>
                  <a:gd name="T12" fmla="*/ 20 w 270"/>
                  <a:gd name="T13" fmla="*/ 13 h 37"/>
                  <a:gd name="T14" fmla="*/ 0 w 270"/>
                  <a:gd name="T15" fmla="*/ 11 h 37"/>
                  <a:gd name="T16" fmla="*/ 1 w 270"/>
                  <a:gd name="T17" fmla="*/ 5 h 3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0" h="37">
                    <a:moveTo>
                      <a:pt x="2" y="13"/>
                    </a:moveTo>
                    <a:lnTo>
                      <a:pt x="104" y="13"/>
                    </a:lnTo>
                    <a:lnTo>
                      <a:pt x="224" y="0"/>
                    </a:lnTo>
                    <a:lnTo>
                      <a:pt x="270" y="10"/>
                    </a:lnTo>
                    <a:lnTo>
                      <a:pt x="242" y="26"/>
                    </a:lnTo>
                    <a:lnTo>
                      <a:pt x="134" y="37"/>
                    </a:lnTo>
                    <a:lnTo>
                      <a:pt x="50" y="31"/>
                    </a:lnTo>
                    <a:lnTo>
                      <a:pt x="0" y="26"/>
                    </a:lnTo>
                    <a:lnTo>
                      <a:pt x="2" y="13"/>
                    </a:lnTo>
                    <a:close/>
                  </a:path>
                </a:pathLst>
              </a:custGeom>
              <a:solidFill>
                <a:srgbClr val="FFDBA4"/>
              </a:solidFill>
              <a:ln w="12700" cmpd="sng">
                <a:solidFill>
                  <a:srgbClr val="FFDBA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7" name="Freeform 217">
                <a:extLst>
                  <a:ext uri="{FF2B5EF4-FFF2-40B4-BE49-F238E27FC236}">
                    <a16:creationId xmlns:a16="http://schemas.microsoft.com/office/drawing/2014/main" id="{FCA19F96-1354-487C-9520-6E6795952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1" y="2857"/>
                <a:ext cx="49" cy="93"/>
              </a:xfrm>
              <a:custGeom>
                <a:avLst/>
                <a:gdLst>
                  <a:gd name="T0" fmla="*/ 1 w 121"/>
                  <a:gd name="T1" fmla="*/ 4 h 230"/>
                  <a:gd name="T2" fmla="*/ 36 w 121"/>
                  <a:gd name="T3" fmla="*/ 42 h 230"/>
                  <a:gd name="T4" fmla="*/ 43 w 121"/>
                  <a:gd name="T5" fmla="*/ 53 h 230"/>
                  <a:gd name="T6" fmla="*/ 43 w 121"/>
                  <a:gd name="T7" fmla="*/ 60 h 230"/>
                  <a:gd name="T8" fmla="*/ 45 w 121"/>
                  <a:gd name="T9" fmla="*/ 65 h 230"/>
                  <a:gd name="T10" fmla="*/ 49 w 121"/>
                  <a:gd name="T11" fmla="*/ 78 h 230"/>
                  <a:gd name="T12" fmla="*/ 48 w 121"/>
                  <a:gd name="T13" fmla="*/ 83 h 230"/>
                  <a:gd name="T14" fmla="*/ 45 w 121"/>
                  <a:gd name="T15" fmla="*/ 86 h 230"/>
                  <a:gd name="T16" fmla="*/ 42 w 121"/>
                  <a:gd name="T17" fmla="*/ 89 h 230"/>
                  <a:gd name="T18" fmla="*/ 37 w 121"/>
                  <a:gd name="T19" fmla="*/ 93 h 230"/>
                  <a:gd name="T20" fmla="*/ 35 w 121"/>
                  <a:gd name="T21" fmla="*/ 91 h 230"/>
                  <a:gd name="T22" fmla="*/ 42 w 121"/>
                  <a:gd name="T23" fmla="*/ 78 h 230"/>
                  <a:gd name="T24" fmla="*/ 40 w 121"/>
                  <a:gd name="T25" fmla="*/ 71 h 230"/>
                  <a:gd name="T26" fmla="*/ 37 w 121"/>
                  <a:gd name="T27" fmla="*/ 65 h 230"/>
                  <a:gd name="T28" fmla="*/ 35 w 121"/>
                  <a:gd name="T29" fmla="*/ 53 h 230"/>
                  <a:gd name="T30" fmla="*/ 33 w 121"/>
                  <a:gd name="T31" fmla="*/ 49 h 230"/>
                  <a:gd name="T32" fmla="*/ 28 w 121"/>
                  <a:gd name="T33" fmla="*/ 45 h 230"/>
                  <a:gd name="T34" fmla="*/ 28 w 121"/>
                  <a:gd name="T35" fmla="*/ 42 h 230"/>
                  <a:gd name="T36" fmla="*/ 28 w 121"/>
                  <a:gd name="T37" fmla="*/ 14 h 230"/>
                  <a:gd name="T38" fmla="*/ 25 w 121"/>
                  <a:gd name="T39" fmla="*/ 11 h 230"/>
                  <a:gd name="T40" fmla="*/ 22 w 121"/>
                  <a:gd name="T41" fmla="*/ 9 h 230"/>
                  <a:gd name="T42" fmla="*/ 16 w 121"/>
                  <a:gd name="T43" fmla="*/ 7 h 230"/>
                  <a:gd name="T44" fmla="*/ 2 w 121"/>
                  <a:gd name="T45" fmla="*/ 8 h 230"/>
                  <a:gd name="T46" fmla="*/ 0 w 121"/>
                  <a:gd name="T47" fmla="*/ 6 h 230"/>
                  <a:gd name="T48" fmla="*/ 1 w 121"/>
                  <a:gd name="T49" fmla="*/ 4 h 23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21" h="230">
                    <a:moveTo>
                      <a:pt x="3" y="11"/>
                    </a:moveTo>
                    <a:cubicBezTo>
                      <a:pt x="77" y="0"/>
                      <a:pt x="97" y="34"/>
                      <a:pt x="88" y="103"/>
                    </a:cubicBezTo>
                    <a:lnTo>
                      <a:pt x="106" y="131"/>
                    </a:lnTo>
                    <a:lnTo>
                      <a:pt x="106" y="148"/>
                    </a:lnTo>
                    <a:lnTo>
                      <a:pt x="111" y="161"/>
                    </a:lnTo>
                    <a:lnTo>
                      <a:pt x="121" y="193"/>
                    </a:lnTo>
                    <a:lnTo>
                      <a:pt x="118" y="205"/>
                    </a:lnTo>
                    <a:lnTo>
                      <a:pt x="111" y="213"/>
                    </a:lnTo>
                    <a:lnTo>
                      <a:pt x="103" y="221"/>
                    </a:lnTo>
                    <a:lnTo>
                      <a:pt x="92" y="230"/>
                    </a:lnTo>
                    <a:lnTo>
                      <a:pt x="87" y="224"/>
                    </a:lnTo>
                    <a:lnTo>
                      <a:pt x="103" y="193"/>
                    </a:lnTo>
                    <a:lnTo>
                      <a:pt x="99" y="176"/>
                    </a:lnTo>
                    <a:lnTo>
                      <a:pt x="92" y="161"/>
                    </a:lnTo>
                    <a:lnTo>
                      <a:pt x="87" y="130"/>
                    </a:lnTo>
                    <a:lnTo>
                      <a:pt x="81" y="121"/>
                    </a:lnTo>
                    <a:lnTo>
                      <a:pt x="70" y="112"/>
                    </a:lnTo>
                    <a:lnTo>
                      <a:pt x="69" y="105"/>
                    </a:lnTo>
                    <a:lnTo>
                      <a:pt x="68" y="34"/>
                    </a:lnTo>
                    <a:lnTo>
                      <a:pt x="62" y="28"/>
                    </a:lnTo>
                    <a:lnTo>
                      <a:pt x="55" y="23"/>
                    </a:lnTo>
                    <a:lnTo>
                      <a:pt x="40" y="17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3" y="1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8" name="Freeform 218">
                <a:extLst>
                  <a:ext uri="{FF2B5EF4-FFF2-40B4-BE49-F238E27FC236}">
                    <a16:creationId xmlns:a16="http://schemas.microsoft.com/office/drawing/2014/main" id="{1FF0ABC7-97FD-4577-BC29-498F1EE4D3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9" y="3016"/>
                <a:ext cx="100" cy="41"/>
              </a:xfrm>
              <a:custGeom>
                <a:avLst/>
                <a:gdLst>
                  <a:gd name="T0" fmla="*/ 98 w 251"/>
                  <a:gd name="T1" fmla="*/ 3 h 101"/>
                  <a:gd name="T2" fmla="*/ 90 w 251"/>
                  <a:gd name="T3" fmla="*/ 6 h 101"/>
                  <a:gd name="T4" fmla="*/ 86 w 251"/>
                  <a:gd name="T5" fmla="*/ 9 h 101"/>
                  <a:gd name="T6" fmla="*/ 82 w 251"/>
                  <a:gd name="T7" fmla="*/ 12 h 101"/>
                  <a:gd name="T8" fmla="*/ 73 w 251"/>
                  <a:gd name="T9" fmla="*/ 11 h 101"/>
                  <a:gd name="T10" fmla="*/ 64 w 251"/>
                  <a:gd name="T11" fmla="*/ 10 h 101"/>
                  <a:gd name="T12" fmla="*/ 57 w 251"/>
                  <a:gd name="T13" fmla="*/ 13 h 101"/>
                  <a:gd name="T14" fmla="*/ 51 w 251"/>
                  <a:gd name="T15" fmla="*/ 18 h 101"/>
                  <a:gd name="T16" fmla="*/ 45 w 251"/>
                  <a:gd name="T17" fmla="*/ 23 h 101"/>
                  <a:gd name="T18" fmla="*/ 39 w 251"/>
                  <a:gd name="T19" fmla="*/ 28 h 101"/>
                  <a:gd name="T20" fmla="*/ 27 w 251"/>
                  <a:gd name="T21" fmla="*/ 26 h 101"/>
                  <a:gd name="T22" fmla="*/ 16 w 251"/>
                  <a:gd name="T23" fmla="*/ 29 h 101"/>
                  <a:gd name="T24" fmla="*/ 11 w 251"/>
                  <a:gd name="T25" fmla="*/ 39 h 101"/>
                  <a:gd name="T26" fmla="*/ 6 w 251"/>
                  <a:gd name="T27" fmla="*/ 41 h 101"/>
                  <a:gd name="T28" fmla="*/ 0 w 251"/>
                  <a:gd name="T29" fmla="*/ 40 h 101"/>
                  <a:gd name="T30" fmla="*/ 0 w 251"/>
                  <a:gd name="T31" fmla="*/ 37 h 101"/>
                  <a:gd name="T32" fmla="*/ 38 w 251"/>
                  <a:gd name="T33" fmla="*/ 18 h 101"/>
                  <a:gd name="T34" fmla="*/ 50 w 251"/>
                  <a:gd name="T35" fmla="*/ 9 h 101"/>
                  <a:gd name="T36" fmla="*/ 55 w 251"/>
                  <a:gd name="T37" fmla="*/ 5 h 101"/>
                  <a:gd name="T38" fmla="*/ 63 w 251"/>
                  <a:gd name="T39" fmla="*/ 3 h 101"/>
                  <a:gd name="T40" fmla="*/ 72 w 251"/>
                  <a:gd name="T41" fmla="*/ 4 h 101"/>
                  <a:gd name="T42" fmla="*/ 80 w 251"/>
                  <a:gd name="T43" fmla="*/ 6 h 101"/>
                  <a:gd name="T44" fmla="*/ 90 w 251"/>
                  <a:gd name="T45" fmla="*/ 2 h 101"/>
                  <a:gd name="T46" fmla="*/ 98 w 251"/>
                  <a:gd name="T47" fmla="*/ 0 h 101"/>
                  <a:gd name="T48" fmla="*/ 100 w 251"/>
                  <a:gd name="T49" fmla="*/ 1 h 101"/>
                  <a:gd name="T50" fmla="*/ 98 w 251"/>
                  <a:gd name="T51" fmla="*/ 3 h 10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1" h="101">
                    <a:moveTo>
                      <a:pt x="247" y="7"/>
                    </a:moveTo>
                    <a:lnTo>
                      <a:pt x="226" y="16"/>
                    </a:lnTo>
                    <a:lnTo>
                      <a:pt x="217" y="23"/>
                    </a:lnTo>
                    <a:lnTo>
                      <a:pt x="207" y="30"/>
                    </a:lnTo>
                    <a:lnTo>
                      <a:pt x="184" y="28"/>
                    </a:lnTo>
                    <a:lnTo>
                      <a:pt x="161" y="25"/>
                    </a:lnTo>
                    <a:lnTo>
                      <a:pt x="144" y="32"/>
                    </a:lnTo>
                    <a:lnTo>
                      <a:pt x="129" y="44"/>
                    </a:lnTo>
                    <a:lnTo>
                      <a:pt x="114" y="57"/>
                    </a:lnTo>
                    <a:lnTo>
                      <a:pt x="99" y="68"/>
                    </a:lnTo>
                    <a:lnTo>
                      <a:pt x="69" y="64"/>
                    </a:lnTo>
                    <a:lnTo>
                      <a:pt x="41" y="71"/>
                    </a:lnTo>
                    <a:lnTo>
                      <a:pt x="28" y="95"/>
                    </a:lnTo>
                    <a:lnTo>
                      <a:pt x="15" y="101"/>
                    </a:lnTo>
                    <a:lnTo>
                      <a:pt x="1" y="98"/>
                    </a:lnTo>
                    <a:lnTo>
                      <a:pt x="0" y="91"/>
                    </a:lnTo>
                    <a:cubicBezTo>
                      <a:pt x="37" y="62"/>
                      <a:pt x="0" y="43"/>
                      <a:pt x="96" y="44"/>
                    </a:cubicBezTo>
                    <a:lnTo>
                      <a:pt x="126" y="22"/>
                    </a:lnTo>
                    <a:lnTo>
                      <a:pt x="139" y="13"/>
                    </a:lnTo>
                    <a:lnTo>
                      <a:pt x="159" y="7"/>
                    </a:lnTo>
                    <a:lnTo>
                      <a:pt x="180" y="11"/>
                    </a:lnTo>
                    <a:lnTo>
                      <a:pt x="202" y="14"/>
                    </a:lnTo>
                    <a:lnTo>
                      <a:pt x="225" y="4"/>
                    </a:lnTo>
                    <a:lnTo>
                      <a:pt x="247" y="0"/>
                    </a:lnTo>
                    <a:lnTo>
                      <a:pt x="251" y="3"/>
                    </a:lnTo>
                    <a:lnTo>
                      <a:pt x="247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79" name="Freeform 219">
                <a:extLst>
                  <a:ext uri="{FF2B5EF4-FFF2-40B4-BE49-F238E27FC236}">
                    <a16:creationId xmlns:a16="http://schemas.microsoft.com/office/drawing/2014/main" id="{CDFDBFD4-AB98-4132-AC03-4D5CF3A85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7" y="2992"/>
                <a:ext cx="110" cy="21"/>
              </a:xfrm>
              <a:custGeom>
                <a:avLst/>
                <a:gdLst>
                  <a:gd name="T0" fmla="*/ 109 w 274"/>
                  <a:gd name="T1" fmla="*/ 15 h 53"/>
                  <a:gd name="T2" fmla="*/ 93 w 274"/>
                  <a:gd name="T3" fmla="*/ 13 h 53"/>
                  <a:gd name="T4" fmla="*/ 79 w 274"/>
                  <a:gd name="T5" fmla="*/ 8 h 53"/>
                  <a:gd name="T6" fmla="*/ 65 w 274"/>
                  <a:gd name="T7" fmla="*/ 8 h 53"/>
                  <a:gd name="T8" fmla="*/ 50 w 274"/>
                  <a:gd name="T9" fmla="*/ 8 h 53"/>
                  <a:gd name="T10" fmla="*/ 41 w 274"/>
                  <a:gd name="T11" fmla="*/ 6 h 53"/>
                  <a:gd name="T12" fmla="*/ 33 w 274"/>
                  <a:gd name="T13" fmla="*/ 6 h 53"/>
                  <a:gd name="T14" fmla="*/ 16 w 274"/>
                  <a:gd name="T15" fmla="*/ 13 h 53"/>
                  <a:gd name="T16" fmla="*/ 4 w 274"/>
                  <a:gd name="T17" fmla="*/ 21 h 53"/>
                  <a:gd name="T18" fmla="*/ 0 w 274"/>
                  <a:gd name="T19" fmla="*/ 21 h 53"/>
                  <a:gd name="T20" fmla="*/ 0 w 274"/>
                  <a:gd name="T21" fmla="*/ 18 h 53"/>
                  <a:gd name="T22" fmla="*/ 3 w 274"/>
                  <a:gd name="T23" fmla="*/ 15 h 53"/>
                  <a:gd name="T24" fmla="*/ 6 w 274"/>
                  <a:gd name="T25" fmla="*/ 13 h 53"/>
                  <a:gd name="T26" fmla="*/ 13 w 274"/>
                  <a:gd name="T27" fmla="*/ 8 h 53"/>
                  <a:gd name="T28" fmla="*/ 18 w 274"/>
                  <a:gd name="T29" fmla="*/ 6 h 53"/>
                  <a:gd name="T30" fmla="*/ 22 w 274"/>
                  <a:gd name="T31" fmla="*/ 3 h 53"/>
                  <a:gd name="T32" fmla="*/ 32 w 274"/>
                  <a:gd name="T33" fmla="*/ 0 h 53"/>
                  <a:gd name="T34" fmla="*/ 52 w 274"/>
                  <a:gd name="T35" fmla="*/ 1 h 53"/>
                  <a:gd name="T36" fmla="*/ 80 w 274"/>
                  <a:gd name="T37" fmla="*/ 4 h 53"/>
                  <a:gd name="T38" fmla="*/ 94 w 274"/>
                  <a:gd name="T39" fmla="*/ 10 h 53"/>
                  <a:gd name="T40" fmla="*/ 101 w 274"/>
                  <a:gd name="T41" fmla="*/ 12 h 53"/>
                  <a:gd name="T42" fmla="*/ 109 w 274"/>
                  <a:gd name="T43" fmla="*/ 13 h 53"/>
                  <a:gd name="T44" fmla="*/ 110 w 274"/>
                  <a:gd name="T45" fmla="*/ 14 h 53"/>
                  <a:gd name="T46" fmla="*/ 109 w 274"/>
                  <a:gd name="T47" fmla="*/ 15 h 53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74" h="53">
                    <a:moveTo>
                      <a:pt x="271" y="39"/>
                    </a:moveTo>
                    <a:lnTo>
                      <a:pt x="232" y="34"/>
                    </a:lnTo>
                    <a:lnTo>
                      <a:pt x="197" y="21"/>
                    </a:lnTo>
                    <a:lnTo>
                      <a:pt x="162" y="19"/>
                    </a:lnTo>
                    <a:lnTo>
                      <a:pt x="125" y="21"/>
                    </a:lnTo>
                    <a:lnTo>
                      <a:pt x="102" y="16"/>
                    </a:lnTo>
                    <a:lnTo>
                      <a:pt x="81" y="16"/>
                    </a:lnTo>
                    <a:lnTo>
                      <a:pt x="39" y="32"/>
                    </a:lnTo>
                    <a:lnTo>
                      <a:pt x="9" y="52"/>
                    </a:lnTo>
                    <a:lnTo>
                      <a:pt x="1" y="53"/>
                    </a:lnTo>
                    <a:lnTo>
                      <a:pt x="0" y="45"/>
                    </a:lnTo>
                    <a:lnTo>
                      <a:pt x="7" y="38"/>
                    </a:lnTo>
                    <a:lnTo>
                      <a:pt x="15" y="32"/>
                    </a:lnTo>
                    <a:lnTo>
                      <a:pt x="32" y="21"/>
                    </a:lnTo>
                    <a:lnTo>
                      <a:pt x="45" y="14"/>
                    </a:lnTo>
                    <a:lnTo>
                      <a:pt x="56" y="8"/>
                    </a:lnTo>
                    <a:lnTo>
                      <a:pt x="79" y="0"/>
                    </a:lnTo>
                    <a:lnTo>
                      <a:pt x="129" y="3"/>
                    </a:lnTo>
                    <a:lnTo>
                      <a:pt x="200" y="10"/>
                    </a:lnTo>
                    <a:lnTo>
                      <a:pt x="235" y="25"/>
                    </a:lnTo>
                    <a:lnTo>
                      <a:pt x="252" y="31"/>
                    </a:lnTo>
                    <a:lnTo>
                      <a:pt x="271" y="32"/>
                    </a:lnTo>
                    <a:lnTo>
                      <a:pt x="274" y="35"/>
                    </a:lnTo>
                    <a:lnTo>
                      <a:pt x="271" y="3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0" name="Freeform 220">
                <a:extLst>
                  <a:ext uri="{FF2B5EF4-FFF2-40B4-BE49-F238E27FC236}">
                    <a16:creationId xmlns:a16="http://schemas.microsoft.com/office/drawing/2014/main" id="{E2F36870-423A-4CAC-B146-225930A9D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9" y="3016"/>
                <a:ext cx="8" cy="47"/>
              </a:xfrm>
              <a:custGeom>
                <a:avLst/>
                <a:gdLst>
                  <a:gd name="T0" fmla="*/ 5 w 21"/>
                  <a:gd name="T1" fmla="*/ 2 h 118"/>
                  <a:gd name="T2" fmla="*/ 3 w 21"/>
                  <a:gd name="T3" fmla="*/ 9 h 118"/>
                  <a:gd name="T4" fmla="*/ 5 w 21"/>
                  <a:gd name="T5" fmla="*/ 22 h 118"/>
                  <a:gd name="T6" fmla="*/ 6 w 21"/>
                  <a:gd name="T7" fmla="*/ 36 h 118"/>
                  <a:gd name="T8" fmla="*/ 8 w 21"/>
                  <a:gd name="T9" fmla="*/ 44 h 118"/>
                  <a:gd name="T10" fmla="*/ 8 w 21"/>
                  <a:gd name="T11" fmla="*/ 46 h 118"/>
                  <a:gd name="T12" fmla="*/ 6 w 21"/>
                  <a:gd name="T13" fmla="*/ 47 h 118"/>
                  <a:gd name="T14" fmla="*/ 3 w 21"/>
                  <a:gd name="T15" fmla="*/ 45 h 118"/>
                  <a:gd name="T16" fmla="*/ 0 w 21"/>
                  <a:gd name="T17" fmla="*/ 37 h 118"/>
                  <a:gd name="T18" fmla="*/ 0 w 21"/>
                  <a:gd name="T19" fmla="*/ 9 h 118"/>
                  <a:gd name="T20" fmla="*/ 1 w 21"/>
                  <a:gd name="T21" fmla="*/ 2 h 118"/>
                  <a:gd name="T22" fmla="*/ 3 w 21"/>
                  <a:gd name="T23" fmla="*/ 0 h 118"/>
                  <a:gd name="T24" fmla="*/ 5 w 21"/>
                  <a:gd name="T25" fmla="*/ 2 h 11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" h="118">
                    <a:moveTo>
                      <a:pt x="14" y="5"/>
                    </a:moveTo>
                    <a:lnTo>
                      <a:pt x="8" y="23"/>
                    </a:lnTo>
                    <a:lnTo>
                      <a:pt x="13" y="56"/>
                    </a:lnTo>
                    <a:lnTo>
                      <a:pt x="17" y="91"/>
                    </a:lnTo>
                    <a:lnTo>
                      <a:pt x="21" y="110"/>
                    </a:lnTo>
                    <a:lnTo>
                      <a:pt x="20" y="116"/>
                    </a:lnTo>
                    <a:lnTo>
                      <a:pt x="15" y="118"/>
                    </a:lnTo>
                    <a:lnTo>
                      <a:pt x="7" y="113"/>
                    </a:lnTo>
                    <a:lnTo>
                      <a:pt x="0" y="93"/>
                    </a:lnTo>
                    <a:lnTo>
                      <a:pt x="1" y="23"/>
                    </a:lnTo>
                    <a:lnTo>
                      <a:pt x="3" y="4"/>
                    </a:lnTo>
                    <a:lnTo>
                      <a:pt x="9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1" name="Freeform 221">
                <a:extLst>
                  <a:ext uri="{FF2B5EF4-FFF2-40B4-BE49-F238E27FC236}">
                    <a16:creationId xmlns:a16="http://schemas.microsoft.com/office/drawing/2014/main" id="{9816EBC1-9E27-4C31-B3E4-40CEFB11B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6" y="3069"/>
                <a:ext cx="20" cy="40"/>
              </a:xfrm>
              <a:custGeom>
                <a:avLst/>
                <a:gdLst>
                  <a:gd name="T0" fmla="*/ 6 w 49"/>
                  <a:gd name="T1" fmla="*/ 3 h 100"/>
                  <a:gd name="T2" fmla="*/ 3 w 49"/>
                  <a:gd name="T3" fmla="*/ 4 h 100"/>
                  <a:gd name="T4" fmla="*/ 2 w 49"/>
                  <a:gd name="T5" fmla="*/ 6 h 100"/>
                  <a:gd name="T6" fmla="*/ 4 w 49"/>
                  <a:gd name="T7" fmla="*/ 14 h 100"/>
                  <a:gd name="T8" fmla="*/ 7 w 49"/>
                  <a:gd name="T9" fmla="*/ 18 h 100"/>
                  <a:gd name="T10" fmla="*/ 20 w 49"/>
                  <a:gd name="T11" fmla="*/ 40 h 100"/>
                  <a:gd name="T12" fmla="*/ 18 w 49"/>
                  <a:gd name="T13" fmla="*/ 40 h 100"/>
                  <a:gd name="T14" fmla="*/ 9 w 49"/>
                  <a:gd name="T15" fmla="*/ 34 h 100"/>
                  <a:gd name="T16" fmla="*/ 4 w 49"/>
                  <a:gd name="T17" fmla="*/ 24 h 100"/>
                  <a:gd name="T18" fmla="*/ 0 w 49"/>
                  <a:gd name="T19" fmla="*/ 13 h 100"/>
                  <a:gd name="T20" fmla="*/ 0 w 49"/>
                  <a:gd name="T21" fmla="*/ 4 h 100"/>
                  <a:gd name="T22" fmla="*/ 2 w 49"/>
                  <a:gd name="T23" fmla="*/ 1 h 100"/>
                  <a:gd name="T24" fmla="*/ 6 w 49"/>
                  <a:gd name="T25" fmla="*/ 0 h 100"/>
                  <a:gd name="T26" fmla="*/ 8 w 49"/>
                  <a:gd name="T27" fmla="*/ 1 h 100"/>
                  <a:gd name="T28" fmla="*/ 6 w 49"/>
                  <a:gd name="T29" fmla="*/ 3 h 10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9" h="100">
                    <a:moveTo>
                      <a:pt x="15" y="7"/>
                    </a:moveTo>
                    <a:lnTo>
                      <a:pt x="8" y="10"/>
                    </a:lnTo>
                    <a:lnTo>
                      <a:pt x="4" y="15"/>
                    </a:lnTo>
                    <a:lnTo>
                      <a:pt x="9" y="34"/>
                    </a:lnTo>
                    <a:lnTo>
                      <a:pt x="16" y="45"/>
                    </a:lnTo>
                    <a:cubicBezTo>
                      <a:pt x="30" y="64"/>
                      <a:pt x="35" y="79"/>
                      <a:pt x="49" y="99"/>
                    </a:cubicBezTo>
                    <a:lnTo>
                      <a:pt x="44" y="100"/>
                    </a:lnTo>
                    <a:lnTo>
                      <a:pt x="23" y="85"/>
                    </a:lnTo>
                    <a:lnTo>
                      <a:pt x="10" y="60"/>
                    </a:lnTo>
                    <a:lnTo>
                      <a:pt x="1" y="32"/>
                    </a:lnTo>
                    <a:lnTo>
                      <a:pt x="0" y="10"/>
                    </a:lnTo>
                    <a:lnTo>
                      <a:pt x="4" y="3"/>
                    </a:lnTo>
                    <a:lnTo>
                      <a:pt x="15" y="0"/>
                    </a:lnTo>
                    <a:lnTo>
                      <a:pt x="19" y="2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2" name="Freeform 222">
                <a:extLst>
                  <a:ext uri="{FF2B5EF4-FFF2-40B4-BE49-F238E27FC236}">
                    <a16:creationId xmlns:a16="http://schemas.microsoft.com/office/drawing/2014/main" id="{4D69979D-557B-415D-82C7-6D6EABE187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7" y="3025"/>
                <a:ext cx="24" cy="123"/>
              </a:xfrm>
              <a:custGeom>
                <a:avLst/>
                <a:gdLst>
                  <a:gd name="T0" fmla="*/ 15 w 60"/>
                  <a:gd name="T1" fmla="*/ 1 h 307"/>
                  <a:gd name="T2" fmla="*/ 19 w 60"/>
                  <a:gd name="T3" fmla="*/ 35 h 307"/>
                  <a:gd name="T4" fmla="*/ 24 w 60"/>
                  <a:gd name="T5" fmla="*/ 49 h 307"/>
                  <a:gd name="T6" fmla="*/ 22 w 60"/>
                  <a:gd name="T7" fmla="*/ 63 h 307"/>
                  <a:gd name="T8" fmla="*/ 18 w 60"/>
                  <a:gd name="T9" fmla="*/ 93 h 307"/>
                  <a:gd name="T10" fmla="*/ 16 w 60"/>
                  <a:gd name="T11" fmla="*/ 103 h 307"/>
                  <a:gd name="T12" fmla="*/ 12 w 60"/>
                  <a:gd name="T13" fmla="*/ 113 h 307"/>
                  <a:gd name="T14" fmla="*/ 4 w 60"/>
                  <a:gd name="T15" fmla="*/ 122 h 307"/>
                  <a:gd name="T16" fmla="*/ 1 w 60"/>
                  <a:gd name="T17" fmla="*/ 123 h 307"/>
                  <a:gd name="T18" fmla="*/ 0 w 60"/>
                  <a:gd name="T19" fmla="*/ 119 h 307"/>
                  <a:gd name="T20" fmla="*/ 3 w 60"/>
                  <a:gd name="T21" fmla="*/ 114 h 307"/>
                  <a:gd name="T22" fmla="*/ 7 w 60"/>
                  <a:gd name="T23" fmla="*/ 109 h 307"/>
                  <a:gd name="T24" fmla="*/ 12 w 60"/>
                  <a:gd name="T25" fmla="*/ 92 h 307"/>
                  <a:gd name="T26" fmla="*/ 14 w 60"/>
                  <a:gd name="T27" fmla="*/ 77 h 307"/>
                  <a:gd name="T28" fmla="*/ 17 w 60"/>
                  <a:gd name="T29" fmla="*/ 62 h 307"/>
                  <a:gd name="T30" fmla="*/ 19 w 60"/>
                  <a:gd name="T31" fmla="*/ 49 h 307"/>
                  <a:gd name="T32" fmla="*/ 16 w 60"/>
                  <a:gd name="T33" fmla="*/ 35 h 307"/>
                  <a:gd name="T34" fmla="*/ 16 w 60"/>
                  <a:gd name="T35" fmla="*/ 18 h 307"/>
                  <a:gd name="T36" fmla="*/ 11 w 60"/>
                  <a:gd name="T37" fmla="*/ 2 h 307"/>
                  <a:gd name="T38" fmla="*/ 13 w 60"/>
                  <a:gd name="T39" fmla="*/ 0 h 307"/>
                  <a:gd name="T40" fmla="*/ 15 w 60"/>
                  <a:gd name="T41" fmla="*/ 1 h 30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60" h="307">
                    <a:moveTo>
                      <a:pt x="37" y="2"/>
                    </a:moveTo>
                    <a:lnTo>
                      <a:pt x="47" y="87"/>
                    </a:lnTo>
                    <a:lnTo>
                      <a:pt x="60" y="123"/>
                    </a:lnTo>
                    <a:lnTo>
                      <a:pt x="56" y="158"/>
                    </a:lnTo>
                    <a:lnTo>
                      <a:pt x="45" y="232"/>
                    </a:lnTo>
                    <a:lnTo>
                      <a:pt x="40" y="257"/>
                    </a:lnTo>
                    <a:lnTo>
                      <a:pt x="30" y="281"/>
                    </a:lnTo>
                    <a:lnTo>
                      <a:pt x="11" y="304"/>
                    </a:lnTo>
                    <a:lnTo>
                      <a:pt x="2" y="307"/>
                    </a:lnTo>
                    <a:lnTo>
                      <a:pt x="0" y="297"/>
                    </a:lnTo>
                    <a:lnTo>
                      <a:pt x="7" y="285"/>
                    </a:lnTo>
                    <a:lnTo>
                      <a:pt x="17" y="273"/>
                    </a:lnTo>
                    <a:lnTo>
                      <a:pt x="31" y="230"/>
                    </a:lnTo>
                    <a:lnTo>
                      <a:pt x="34" y="193"/>
                    </a:lnTo>
                    <a:lnTo>
                      <a:pt x="43" y="154"/>
                    </a:lnTo>
                    <a:lnTo>
                      <a:pt x="47" y="122"/>
                    </a:lnTo>
                    <a:lnTo>
                      <a:pt x="40" y="88"/>
                    </a:lnTo>
                    <a:lnTo>
                      <a:pt x="40" y="46"/>
                    </a:lnTo>
                    <a:lnTo>
                      <a:pt x="28" y="6"/>
                    </a:lnTo>
                    <a:lnTo>
                      <a:pt x="32" y="0"/>
                    </a:lnTo>
                    <a:lnTo>
                      <a:pt x="3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3" name="Freeform 223">
                <a:extLst>
                  <a:ext uri="{FF2B5EF4-FFF2-40B4-BE49-F238E27FC236}">
                    <a16:creationId xmlns:a16="http://schemas.microsoft.com/office/drawing/2014/main" id="{B21C8E24-C31B-4B15-8B73-61AB7F0622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3126"/>
                <a:ext cx="56" cy="27"/>
              </a:xfrm>
              <a:custGeom>
                <a:avLst/>
                <a:gdLst>
                  <a:gd name="T0" fmla="*/ 2 w 139"/>
                  <a:gd name="T1" fmla="*/ 0 h 68"/>
                  <a:gd name="T2" fmla="*/ 11 w 139"/>
                  <a:gd name="T3" fmla="*/ 5 h 68"/>
                  <a:gd name="T4" fmla="*/ 19 w 139"/>
                  <a:gd name="T5" fmla="*/ 10 h 68"/>
                  <a:gd name="T6" fmla="*/ 28 w 139"/>
                  <a:gd name="T7" fmla="*/ 14 h 68"/>
                  <a:gd name="T8" fmla="*/ 38 w 139"/>
                  <a:gd name="T9" fmla="*/ 18 h 68"/>
                  <a:gd name="T10" fmla="*/ 54 w 139"/>
                  <a:gd name="T11" fmla="*/ 21 h 68"/>
                  <a:gd name="T12" fmla="*/ 56 w 139"/>
                  <a:gd name="T13" fmla="*/ 24 h 68"/>
                  <a:gd name="T14" fmla="*/ 55 w 139"/>
                  <a:gd name="T15" fmla="*/ 27 h 68"/>
                  <a:gd name="T16" fmla="*/ 53 w 139"/>
                  <a:gd name="T17" fmla="*/ 27 h 68"/>
                  <a:gd name="T18" fmla="*/ 37 w 139"/>
                  <a:gd name="T19" fmla="*/ 24 h 68"/>
                  <a:gd name="T20" fmla="*/ 18 w 139"/>
                  <a:gd name="T21" fmla="*/ 15 h 68"/>
                  <a:gd name="T22" fmla="*/ 15 w 139"/>
                  <a:gd name="T23" fmla="*/ 11 h 68"/>
                  <a:gd name="T24" fmla="*/ 10 w 139"/>
                  <a:gd name="T25" fmla="*/ 8 h 68"/>
                  <a:gd name="T26" fmla="*/ 6 w 139"/>
                  <a:gd name="T27" fmla="*/ 5 h 68"/>
                  <a:gd name="T28" fmla="*/ 1 w 139"/>
                  <a:gd name="T29" fmla="*/ 3 h 68"/>
                  <a:gd name="T30" fmla="*/ 0 w 139"/>
                  <a:gd name="T31" fmla="*/ 1 h 68"/>
                  <a:gd name="T32" fmla="*/ 2 w 139"/>
                  <a:gd name="T33" fmla="*/ 0 h 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39" h="68">
                    <a:moveTo>
                      <a:pt x="4" y="0"/>
                    </a:moveTo>
                    <a:lnTo>
                      <a:pt x="28" y="13"/>
                    </a:lnTo>
                    <a:lnTo>
                      <a:pt x="48" y="24"/>
                    </a:lnTo>
                    <a:lnTo>
                      <a:pt x="69" y="34"/>
                    </a:lnTo>
                    <a:lnTo>
                      <a:pt x="94" y="45"/>
                    </a:lnTo>
                    <a:lnTo>
                      <a:pt x="133" y="54"/>
                    </a:lnTo>
                    <a:lnTo>
                      <a:pt x="139" y="61"/>
                    </a:lnTo>
                    <a:lnTo>
                      <a:pt x="136" y="67"/>
                    </a:lnTo>
                    <a:lnTo>
                      <a:pt x="132" y="68"/>
                    </a:lnTo>
                    <a:lnTo>
                      <a:pt x="91" y="61"/>
                    </a:lnTo>
                    <a:lnTo>
                      <a:pt x="45" y="37"/>
                    </a:lnTo>
                    <a:lnTo>
                      <a:pt x="36" y="28"/>
                    </a:lnTo>
                    <a:lnTo>
                      <a:pt x="25" y="20"/>
                    </a:lnTo>
                    <a:lnTo>
                      <a:pt x="14" y="13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4" name="Freeform 224">
                <a:extLst>
                  <a:ext uri="{FF2B5EF4-FFF2-40B4-BE49-F238E27FC236}">
                    <a16:creationId xmlns:a16="http://schemas.microsoft.com/office/drawing/2014/main" id="{CDADEBE6-5858-4281-9E2A-E18868615D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6" y="3137"/>
                <a:ext cx="40" cy="39"/>
              </a:xfrm>
              <a:custGeom>
                <a:avLst/>
                <a:gdLst>
                  <a:gd name="T0" fmla="*/ 2 w 98"/>
                  <a:gd name="T1" fmla="*/ 0 h 98"/>
                  <a:gd name="T2" fmla="*/ 9 w 98"/>
                  <a:gd name="T3" fmla="*/ 8 h 98"/>
                  <a:gd name="T4" fmla="*/ 16 w 98"/>
                  <a:gd name="T5" fmla="*/ 17 h 98"/>
                  <a:gd name="T6" fmla="*/ 22 w 98"/>
                  <a:gd name="T7" fmla="*/ 25 h 98"/>
                  <a:gd name="T8" fmla="*/ 26 w 98"/>
                  <a:gd name="T9" fmla="*/ 29 h 98"/>
                  <a:gd name="T10" fmla="*/ 31 w 98"/>
                  <a:gd name="T11" fmla="*/ 31 h 98"/>
                  <a:gd name="T12" fmla="*/ 38 w 98"/>
                  <a:gd name="T13" fmla="*/ 34 h 98"/>
                  <a:gd name="T14" fmla="*/ 40 w 98"/>
                  <a:gd name="T15" fmla="*/ 37 h 98"/>
                  <a:gd name="T16" fmla="*/ 37 w 98"/>
                  <a:gd name="T17" fmla="*/ 39 h 98"/>
                  <a:gd name="T18" fmla="*/ 29 w 98"/>
                  <a:gd name="T19" fmla="*/ 37 h 98"/>
                  <a:gd name="T20" fmla="*/ 20 w 98"/>
                  <a:gd name="T21" fmla="*/ 30 h 98"/>
                  <a:gd name="T22" fmla="*/ 13 w 98"/>
                  <a:gd name="T23" fmla="*/ 21 h 98"/>
                  <a:gd name="T24" fmla="*/ 11 w 98"/>
                  <a:gd name="T25" fmla="*/ 17 h 98"/>
                  <a:gd name="T26" fmla="*/ 8 w 98"/>
                  <a:gd name="T27" fmla="*/ 11 h 98"/>
                  <a:gd name="T28" fmla="*/ 4 w 98"/>
                  <a:gd name="T29" fmla="*/ 6 h 98"/>
                  <a:gd name="T30" fmla="*/ 0 w 98"/>
                  <a:gd name="T31" fmla="*/ 2 h 98"/>
                  <a:gd name="T32" fmla="*/ 0 w 98"/>
                  <a:gd name="T33" fmla="*/ 0 h 98"/>
                  <a:gd name="T34" fmla="*/ 2 w 98"/>
                  <a:gd name="T35" fmla="*/ 0 h 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8" h="98">
                    <a:moveTo>
                      <a:pt x="4" y="0"/>
                    </a:moveTo>
                    <a:lnTo>
                      <a:pt x="23" y="21"/>
                    </a:lnTo>
                    <a:lnTo>
                      <a:pt x="38" y="43"/>
                    </a:lnTo>
                    <a:lnTo>
                      <a:pt x="53" y="62"/>
                    </a:lnTo>
                    <a:lnTo>
                      <a:pt x="64" y="72"/>
                    </a:lnTo>
                    <a:lnTo>
                      <a:pt x="75" y="79"/>
                    </a:lnTo>
                    <a:lnTo>
                      <a:pt x="94" y="86"/>
                    </a:lnTo>
                    <a:lnTo>
                      <a:pt x="98" y="93"/>
                    </a:lnTo>
                    <a:lnTo>
                      <a:pt x="91" y="98"/>
                    </a:lnTo>
                    <a:lnTo>
                      <a:pt x="71" y="93"/>
                    </a:lnTo>
                    <a:lnTo>
                      <a:pt x="49" y="75"/>
                    </a:lnTo>
                    <a:lnTo>
                      <a:pt x="33" y="52"/>
                    </a:lnTo>
                    <a:lnTo>
                      <a:pt x="27" y="42"/>
                    </a:lnTo>
                    <a:lnTo>
                      <a:pt x="19" y="28"/>
                    </a:lnTo>
                    <a:lnTo>
                      <a:pt x="10" y="16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5" name="Freeform 225">
                <a:extLst>
                  <a:ext uri="{FF2B5EF4-FFF2-40B4-BE49-F238E27FC236}">
                    <a16:creationId xmlns:a16="http://schemas.microsoft.com/office/drawing/2014/main" id="{E23B5D8A-0762-4624-8BBF-06D808073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4" y="3131"/>
                <a:ext cx="34" cy="64"/>
              </a:xfrm>
              <a:custGeom>
                <a:avLst/>
                <a:gdLst>
                  <a:gd name="T0" fmla="*/ 3 w 85"/>
                  <a:gd name="T1" fmla="*/ 1 h 159"/>
                  <a:gd name="T2" fmla="*/ 6 w 85"/>
                  <a:gd name="T3" fmla="*/ 7 h 159"/>
                  <a:gd name="T4" fmla="*/ 9 w 85"/>
                  <a:gd name="T5" fmla="*/ 12 h 159"/>
                  <a:gd name="T6" fmla="*/ 16 w 85"/>
                  <a:gd name="T7" fmla="*/ 23 h 159"/>
                  <a:gd name="T8" fmla="*/ 22 w 85"/>
                  <a:gd name="T9" fmla="*/ 38 h 159"/>
                  <a:gd name="T10" fmla="*/ 24 w 85"/>
                  <a:gd name="T11" fmla="*/ 45 h 159"/>
                  <a:gd name="T12" fmla="*/ 29 w 85"/>
                  <a:gd name="T13" fmla="*/ 52 h 159"/>
                  <a:gd name="T14" fmla="*/ 34 w 85"/>
                  <a:gd name="T15" fmla="*/ 60 h 159"/>
                  <a:gd name="T16" fmla="*/ 32 w 85"/>
                  <a:gd name="T17" fmla="*/ 64 h 159"/>
                  <a:gd name="T18" fmla="*/ 28 w 85"/>
                  <a:gd name="T19" fmla="*/ 63 h 159"/>
                  <a:gd name="T20" fmla="*/ 23 w 85"/>
                  <a:gd name="T21" fmla="*/ 56 h 159"/>
                  <a:gd name="T22" fmla="*/ 16 w 85"/>
                  <a:gd name="T23" fmla="*/ 41 h 159"/>
                  <a:gd name="T24" fmla="*/ 11 w 85"/>
                  <a:gd name="T25" fmla="*/ 25 h 159"/>
                  <a:gd name="T26" fmla="*/ 8 w 85"/>
                  <a:gd name="T27" fmla="*/ 18 h 159"/>
                  <a:gd name="T28" fmla="*/ 5 w 85"/>
                  <a:gd name="T29" fmla="*/ 13 h 159"/>
                  <a:gd name="T30" fmla="*/ 0 w 85"/>
                  <a:gd name="T31" fmla="*/ 2 h 159"/>
                  <a:gd name="T32" fmla="*/ 1 w 85"/>
                  <a:gd name="T33" fmla="*/ 0 h 159"/>
                  <a:gd name="T34" fmla="*/ 3 w 85"/>
                  <a:gd name="T35" fmla="*/ 1 h 159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85" h="159">
                    <a:moveTo>
                      <a:pt x="7" y="2"/>
                    </a:moveTo>
                    <a:lnTo>
                      <a:pt x="14" y="17"/>
                    </a:lnTo>
                    <a:lnTo>
                      <a:pt x="22" y="30"/>
                    </a:lnTo>
                    <a:lnTo>
                      <a:pt x="39" y="56"/>
                    </a:lnTo>
                    <a:lnTo>
                      <a:pt x="54" y="94"/>
                    </a:lnTo>
                    <a:lnTo>
                      <a:pt x="61" y="111"/>
                    </a:lnTo>
                    <a:lnTo>
                      <a:pt x="72" y="129"/>
                    </a:lnTo>
                    <a:lnTo>
                      <a:pt x="85" y="150"/>
                    </a:lnTo>
                    <a:lnTo>
                      <a:pt x="81" y="159"/>
                    </a:lnTo>
                    <a:lnTo>
                      <a:pt x="70" y="157"/>
                    </a:lnTo>
                    <a:lnTo>
                      <a:pt x="57" y="139"/>
                    </a:lnTo>
                    <a:lnTo>
                      <a:pt x="40" y="102"/>
                    </a:lnTo>
                    <a:lnTo>
                      <a:pt x="28" y="61"/>
                    </a:lnTo>
                    <a:lnTo>
                      <a:pt x="21" y="45"/>
                    </a:lnTo>
                    <a:lnTo>
                      <a:pt x="13" y="33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6" name="Freeform 226">
                <a:extLst>
                  <a:ext uri="{FF2B5EF4-FFF2-40B4-BE49-F238E27FC236}">
                    <a16:creationId xmlns:a16="http://schemas.microsoft.com/office/drawing/2014/main" id="{0BD7EEAE-5A96-4896-A482-9007F26327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0" y="3178"/>
                <a:ext cx="30" cy="32"/>
              </a:xfrm>
              <a:custGeom>
                <a:avLst/>
                <a:gdLst>
                  <a:gd name="T0" fmla="*/ 29 w 73"/>
                  <a:gd name="T1" fmla="*/ 2 h 81"/>
                  <a:gd name="T2" fmla="*/ 23 w 73"/>
                  <a:gd name="T3" fmla="*/ 9 h 81"/>
                  <a:gd name="T4" fmla="*/ 16 w 73"/>
                  <a:gd name="T5" fmla="*/ 17 h 81"/>
                  <a:gd name="T6" fmla="*/ 9 w 73"/>
                  <a:gd name="T7" fmla="*/ 25 h 81"/>
                  <a:gd name="T8" fmla="*/ 3 w 73"/>
                  <a:gd name="T9" fmla="*/ 32 h 81"/>
                  <a:gd name="T10" fmla="*/ 1 w 73"/>
                  <a:gd name="T11" fmla="*/ 32 h 81"/>
                  <a:gd name="T12" fmla="*/ 0 w 73"/>
                  <a:gd name="T13" fmla="*/ 30 h 81"/>
                  <a:gd name="T14" fmla="*/ 4 w 73"/>
                  <a:gd name="T15" fmla="*/ 21 h 81"/>
                  <a:gd name="T16" fmla="*/ 10 w 73"/>
                  <a:gd name="T17" fmla="*/ 13 h 81"/>
                  <a:gd name="T18" fmla="*/ 17 w 73"/>
                  <a:gd name="T19" fmla="*/ 5 h 81"/>
                  <a:gd name="T20" fmla="*/ 23 w 73"/>
                  <a:gd name="T21" fmla="*/ 2 h 81"/>
                  <a:gd name="T22" fmla="*/ 28 w 73"/>
                  <a:gd name="T23" fmla="*/ 0 h 81"/>
                  <a:gd name="T24" fmla="*/ 30 w 73"/>
                  <a:gd name="T25" fmla="*/ 0 h 81"/>
                  <a:gd name="T26" fmla="*/ 29 w 73"/>
                  <a:gd name="T27" fmla="*/ 2 h 8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3" h="81">
                    <a:moveTo>
                      <a:pt x="71" y="6"/>
                    </a:moveTo>
                    <a:lnTo>
                      <a:pt x="55" y="23"/>
                    </a:lnTo>
                    <a:lnTo>
                      <a:pt x="38" y="44"/>
                    </a:lnTo>
                    <a:lnTo>
                      <a:pt x="23" y="63"/>
                    </a:lnTo>
                    <a:lnTo>
                      <a:pt x="7" y="80"/>
                    </a:lnTo>
                    <a:lnTo>
                      <a:pt x="2" y="81"/>
                    </a:lnTo>
                    <a:lnTo>
                      <a:pt x="0" y="76"/>
                    </a:lnTo>
                    <a:lnTo>
                      <a:pt x="9" y="52"/>
                    </a:lnTo>
                    <a:lnTo>
                      <a:pt x="25" y="32"/>
                    </a:lnTo>
                    <a:lnTo>
                      <a:pt x="41" y="12"/>
                    </a:lnTo>
                    <a:lnTo>
                      <a:pt x="55" y="4"/>
                    </a:lnTo>
                    <a:lnTo>
                      <a:pt x="69" y="0"/>
                    </a:lnTo>
                    <a:lnTo>
                      <a:pt x="73" y="1"/>
                    </a:lnTo>
                    <a:lnTo>
                      <a:pt x="71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7" name="Freeform 227">
                <a:extLst>
                  <a:ext uri="{FF2B5EF4-FFF2-40B4-BE49-F238E27FC236}">
                    <a16:creationId xmlns:a16="http://schemas.microsoft.com/office/drawing/2014/main" id="{C113926B-2DD5-469B-B818-BCCAEF002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8" y="3150"/>
                <a:ext cx="10" cy="28"/>
              </a:xfrm>
              <a:custGeom>
                <a:avLst/>
                <a:gdLst>
                  <a:gd name="T0" fmla="*/ 0 w 26"/>
                  <a:gd name="T1" fmla="*/ 26 h 68"/>
                  <a:gd name="T2" fmla="*/ 1 w 26"/>
                  <a:gd name="T3" fmla="*/ 14 h 68"/>
                  <a:gd name="T4" fmla="*/ 7 w 26"/>
                  <a:gd name="T5" fmla="*/ 1 h 68"/>
                  <a:gd name="T6" fmla="*/ 9 w 26"/>
                  <a:gd name="T7" fmla="*/ 0 h 68"/>
                  <a:gd name="T8" fmla="*/ 10 w 26"/>
                  <a:gd name="T9" fmla="*/ 2 h 68"/>
                  <a:gd name="T10" fmla="*/ 6 w 26"/>
                  <a:gd name="T11" fmla="*/ 16 h 68"/>
                  <a:gd name="T12" fmla="*/ 3 w 26"/>
                  <a:gd name="T13" fmla="*/ 26 h 68"/>
                  <a:gd name="T14" fmla="*/ 2 w 26"/>
                  <a:gd name="T15" fmla="*/ 28 h 68"/>
                  <a:gd name="T16" fmla="*/ 0 w 26"/>
                  <a:gd name="T17" fmla="*/ 26 h 6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" h="68">
                    <a:moveTo>
                      <a:pt x="0" y="62"/>
                    </a:moveTo>
                    <a:lnTo>
                      <a:pt x="3" y="34"/>
                    </a:lnTo>
                    <a:lnTo>
                      <a:pt x="19" y="3"/>
                    </a:lnTo>
                    <a:lnTo>
                      <a:pt x="24" y="0"/>
                    </a:lnTo>
                    <a:lnTo>
                      <a:pt x="26" y="4"/>
                    </a:lnTo>
                    <a:lnTo>
                      <a:pt x="16" y="40"/>
                    </a:lnTo>
                    <a:lnTo>
                      <a:pt x="8" y="63"/>
                    </a:lnTo>
                    <a:lnTo>
                      <a:pt x="4" y="68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8" name="Freeform 228">
                <a:extLst>
                  <a:ext uri="{FF2B5EF4-FFF2-40B4-BE49-F238E27FC236}">
                    <a16:creationId xmlns:a16="http://schemas.microsoft.com/office/drawing/2014/main" id="{D0A12FCE-5921-4523-BA1D-ED614404E6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7" y="3111"/>
                <a:ext cx="23" cy="24"/>
              </a:xfrm>
              <a:custGeom>
                <a:avLst/>
                <a:gdLst>
                  <a:gd name="T0" fmla="*/ 23 w 57"/>
                  <a:gd name="T1" fmla="*/ 2 h 58"/>
                  <a:gd name="T2" fmla="*/ 9 w 57"/>
                  <a:gd name="T3" fmla="*/ 13 h 58"/>
                  <a:gd name="T4" fmla="*/ 3 w 57"/>
                  <a:gd name="T5" fmla="*/ 23 h 58"/>
                  <a:gd name="T6" fmla="*/ 1 w 57"/>
                  <a:gd name="T7" fmla="*/ 24 h 58"/>
                  <a:gd name="T8" fmla="*/ 0 w 57"/>
                  <a:gd name="T9" fmla="*/ 22 h 58"/>
                  <a:gd name="T10" fmla="*/ 6 w 57"/>
                  <a:gd name="T11" fmla="*/ 10 h 58"/>
                  <a:gd name="T12" fmla="*/ 9 w 57"/>
                  <a:gd name="T13" fmla="*/ 7 h 58"/>
                  <a:gd name="T14" fmla="*/ 13 w 57"/>
                  <a:gd name="T15" fmla="*/ 4 h 58"/>
                  <a:gd name="T16" fmla="*/ 21 w 57"/>
                  <a:gd name="T17" fmla="*/ 0 h 58"/>
                  <a:gd name="T18" fmla="*/ 23 w 57"/>
                  <a:gd name="T19" fmla="*/ 0 h 58"/>
                  <a:gd name="T20" fmla="*/ 23 w 57"/>
                  <a:gd name="T21" fmla="*/ 2 h 5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7" h="58">
                    <a:moveTo>
                      <a:pt x="56" y="5"/>
                    </a:moveTo>
                    <a:lnTo>
                      <a:pt x="23" y="32"/>
                    </a:lnTo>
                    <a:lnTo>
                      <a:pt x="7" y="56"/>
                    </a:lnTo>
                    <a:lnTo>
                      <a:pt x="2" y="58"/>
                    </a:lnTo>
                    <a:lnTo>
                      <a:pt x="0" y="53"/>
                    </a:lnTo>
                    <a:lnTo>
                      <a:pt x="14" y="25"/>
                    </a:lnTo>
                    <a:lnTo>
                      <a:pt x="22" y="16"/>
                    </a:lnTo>
                    <a:lnTo>
                      <a:pt x="32" y="10"/>
                    </a:lnTo>
                    <a:lnTo>
                      <a:pt x="51" y="0"/>
                    </a:lnTo>
                    <a:lnTo>
                      <a:pt x="57" y="1"/>
                    </a:lnTo>
                    <a:lnTo>
                      <a:pt x="56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89" name="Freeform 229">
                <a:extLst>
                  <a:ext uri="{FF2B5EF4-FFF2-40B4-BE49-F238E27FC236}">
                    <a16:creationId xmlns:a16="http://schemas.microsoft.com/office/drawing/2014/main" id="{41DEC3D4-1483-4C6A-803E-929C570907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0" y="3120"/>
                <a:ext cx="146" cy="184"/>
              </a:xfrm>
              <a:custGeom>
                <a:avLst/>
                <a:gdLst>
                  <a:gd name="T0" fmla="*/ 146 w 367"/>
                  <a:gd name="T1" fmla="*/ 2 h 460"/>
                  <a:gd name="T2" fmla="*/ 134 w 367"/>
                  <a:gd name="T3" fmla="*/ 8 h 460"/>
                  <a:gd name="T4" fmla="*/ 122 w 367"/>
                  <a:gd name="T5" fmla="*/ 14 h 460"/>
                  <a:gd name="T6" fmla="*/ 113 w 367"/>
                  <a:gd name="T7" fmla="*/ 18 h 460"/>
                  <a:gd name="T8" fmla="*/ 108 w 367"/>
                  <a:gd name="T9" fmla="*/ 21 h 460"/>
                  <a:gd name="T10" fmla="*/ 102 w 367"/>
                  <a:gd name="T11" fmla="*/ 24 h 460"/>
                  <a:gd name="T12" fmla="*/ 90 w 367"/>
                  <a:gd name="T13" fmla="*/ 26 h 460"/>
                  <a:gd name="T14" fmla="*/ 86 w 367"/>
                  <a:gd name="T15" fmla="*/ 30 h 460"/>
                  <a:gd name="T16" fmla="*/ 56 w 367"/>
                  <a:gd name="T17" fmla="*/ 56 h 460"/>
                  <a:gd name="T18" fmla="*/ 50 w 367"/>
                  <a:gd name="T19" fmla="*/ 63 h 460"/>
                  <a:gd name="T20" fmla="*/ 46 w 367"/>
                  <a:gd name="T21" fmla="*/ 71 h 460"/>
                  <a:gd name="T22" fmla="*/ 43 w 367"/>
                  <a:gd name="T23" fmla="*/ 90 h 460"/>
                  <a:gd name="T24" fmla="*/ 41 w 367"/>
                  <a:gd name="T25" fmla="*/ 100 h 460"/>
                  <a:gd name="T26" fmla="*/ 37 w 367"/>
                  <a:gd name="T27" fmla="*/ 121 h 460"/>
                  <a:gd name="T28" fmla="*/ 34 w 367"/>
                  <a:gd name="T29" fmla="*/ 129 h 460"/>
                  <a:gd name="T30" fmla="*/ 30 w 367"/>
                  <a:gd name="T31" fmla="*/ 138 h 460"/>
                  <a:gd name="T32" fmla="*/ 27 w 367"/>
                  <a:gd name="T33" fmla="*/ 145 h 460"/>
                  <a:gd name="T34" fmla="*/ 24 w 367"/>
                  <a:gd name="T35" fmla="*/ 152 h 460"/>
                  <a:gd name="T36" fmla="*/ 19 w 367"/>
                  <a:gd name="T37" fmla="*/ 158 h 460"/>
                  <a:gd name="T38" fmla="*/ 16 w 367"/>
                  <a:gd name="T39" fmla="*/ 165 h 460"/>
                  <a:gd name="T40" fmla="*/ 8 w 367"/>
                  <a:gd name="T41" fmla="*/ 182 h 460"/>
                  <a:gd name="T42" fmla="*/ 6 w 367"/>
                  <a:gd name="T43" fmla="*/ 184 h 460"/>
                  <a:gd name="T44" fmla="*/ 2 w 367"/>
                  <a:gd name="T45" fmla="*/ 184 h 460"/>
                  <a:gd name="T46" fmla="*/ 0 w 367"/>
                  <a:gd name="T47" fmla="*/ 178 h 460"/>
                  <a:gd name="T48" fmla="*/ 4 w 367"/>
                  <a:gd name="T49" fmla="*/ 170 h 460"/>
                  <a:gd name="T50" fmla="*/ 8 w 367"/>
                  <a:gd name="T51" fmla="*/ 162 h 460"/>
                  <a:gd name="T52" fmla="*/ 12 w 367"/>
                  <a:gd name="T53" fmla="*/ 155 h 460"/>
                  <a:gd name="T54" fmla="*/ 15 w 367"/>
                  <a:gd name="T55" fmla="*/ 149 h 460"/>
                  <a:gd name="T56" fmla="*/ 23 w 367"/>
                  <a:gd name="T57" fmla="*/ 135 h 460"/>
                  <a:gd name="T58" fmla="*/ 28 w 367"/>
                  <a:gd name="T59" fmla="*/ 119 h 460"/>
                  <a:gd name="T60" fmla="*/ 54 w 367"/>
                  <a:gd name="T61" fmla="*/ 54 h 460"/>
                  <a:gd name="T62" fmla="*/ 145 w 367"/>
                  <a:gd name="T63" fmla="*/ 0 h 460"/>
                  <a:gd name="T64" fmla="*/ 146 w 367"/>
                  <a:gd name="T65" fmla="*/ 2 h 460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367" h="460">
                    <a:moveTo>
                      <a:pt x="367" y="6"/>
                    </a:moveTo>
                    <a:lnTo>
                      <a:pt x="338" y="21"/>
                    </a:lnTo>
                    <a:lnTo>
                      <a:pt x="307" y="34"/>
                    </a:lnTo>
                    <a:lnTo>
                      <a:pt x="283" y="46"/>
                    </a:lnTo>
                    <a:lnTo>
                      <a:pt x="271" y="53"/>
                    </a:lnTo>
                    <a:lnTo>
                      <a:pt x="257" y="61"/>
                    </a:lnTo>
                    <a:lnTo>
                      <a:pt x="227" y="66"/>
                    </a:lnTo>
                    <a:lnTo>
                      <a:pt x="217" y="76"/>
                    </a:lnTo>
                    <a:cubicBezTo>
                      <a:pt x="193" y="100"/>
                      <a:pt x="169" y="122"/>
                      <a:pt x="141" y="140"/>
                    </a:cubicBezTo>
                    <a:lnTo>
                      <a:pt x="125" y="158"/>
                    </a:lnTo>
                    <a:lnTo>
                      <a:pt x="116" y="178"/>
                    </a:lnTo>
                    <a:lnTo>
                      <a:pt x="109" y="226"/>
                    </a:lnTo>
                    <a:lnTo>
                      <a:pt x="103" y="250"/>
                    </a:lnTo>
                    <a:lnTo>
                      <a:pt x="92" y="302"/>
                    </a:lnTo>
                    <a:lnTo>
                      <a:pt x="85" y="323"/>
                    </a:lnTo>
                    <a:lnTo>
                      <a:pt x="76" y="344"/>
                    </a:lnTo>
                    <a:lnTo>
                      <a:pt x="68" y="362"/>
                    </a:lnTo>
                    <a:lnTo>
                      <a:pt x="60" y="379"/>
                    </a:lnTo>
                    <a:lnTo>
                      <a:pt x="49" y="396"/>
                    </a:lnTo>
                    <a:lnTo>
                      <a:pt x="40" y="413"/>
                    </a:lnTo>
                    <a:lnTo>
                      <a:pt x="20" y="454"/>
                    </a:lnTo>
                    <a:lnTo>
                      <a:pt x="14" y="460"/>
                    </a:lnTo>
                    <a:lnTo>
                      <a:pt x="5" y="459"/>
                    </a:lnTo>
                    <a:lnTo>
                      <a:pt x="0" y="446"/>
                    </a:lnTo>
                    <a:lnTo>
                      <a:pt x="9" y="424"/>
                    </a:lnTo>
                    <a:lnTo>
                      <a:pt x="19" y="405"/>
                    </a:lnTo>
                    <a:lnTo>
                      <a:pt x="30" y="388"/>
                    </a:lnTo>
                    <a:lnTo>
                      <a:pt x="38" y="373"/>
                    </a:lnTo>
                    <a:lnTo>
                      <a:pt x="57" y="338"/>
                    </a:lnTo>
                    <a:lnTo>
                      <a:pt x="70" y="297"/>
                    </a:lnTo>
                    <a:cubicBezTo>
                      <a:pt x="90" y="224"/>
                      <a:pt x="74" y="183"/>
                      <a:pt x="136" y="134"/>
                    </a:cubicBezTo>
                    <a:cubicBezTo>
                      <a:pt x="223" y="76"/>
                      <a:pt x="243" y="13"/>
                      <a:pt x="364" y="0"/>
                    </a:cubicBezTo>
                    <a:lnTo>
                      <a:pt x="367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0" name="Freeform 230">
                <a:extLst>
                  <a:ext uri="{FF2B5EF4-FFF2-40B4-BE49-F238E27FC236}">
                    <a16:creationId xmlns:a16="http://schemas.microsoft.com/office/drawing/2014/main" id="{6B2E2FE3-6490-4715-A9B3-4A2571AD2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2" y="3194"/>
                <a:ext cx="122" cy="51"/>
              </a:xfrm>
              <a:custGeom>
                <a:avLst/>
                <a:gdLst>
                  <a:gd name="T0" fmla="*/ 3 w 305"/>
                  <a:gd name="T1" fmla="*/ 0 h 127"/>
                  <a:gd name="T2" fmla="*/ 8 w 305"/>
                  <a:gd name="T3" fmla="*/ 6 h 127"/>
                  <a:gd name="T4" fmla="*/ 14 w 305"/>
                  <a:gd name="T5" fmla="*/ 10 h 127"/>
                  <a:gd name="T6" fmla="*/ 28 w 305"/>
                  <a:gd name="T7" fmla="*/ 13 h 127"/>
                  <a:gd name="T8" fmla="*/ 60 w 305"/>
                  <a:gd name="T9" fmla="*/ 12 h 127"/>
                  <a:gd name="T10" fmla="*/ 82 w 305"/>
                  <a:gd name="T11" fmla="*/ 18 h 127"/>
                  <a:gd name="T12" fmla="*/ 92 w 305"/>
                  <a:gd name="T13" fmla="*/ 22 h 127"/>
                  <a:gd name="T14" fmla="*/ 102 w 305"/>
                  <a:gd name="T15" fmla="*/ 29 h 127"/>
                  <a:gd name="T16" fmla="*/ 107 w 305"/>
                  <a:gd name="T17" fmla="*/ 33 h 127"/>
                  <a:gd name="T18" fmla="*/ 112 w 305"/>
                  <a:gd name="T19" fmla="*/ 38 h 127"/>
                  <a:gd name="T20" fmla="*/ 116 w 305"/>
                  <a:gd name="T21" fmla="*/ 44 h 127"/>
                  <a:gd name="T22" fmla="*/ 122 w 305"/>
                  <a:gd name="T23" fmla="*/ 49 h 127"/>
                  <a:gd name="T24" fmla="*/ 122 w 305"/>
                  <a:gd name="T25" fmla="*/ 50 h 127"/>
                  <a:gd name="T26" fmla="*/ 120 w 305"/>
                  <a:gd name="T27" fmla="*/ 51 h 127"/>
                  <a:gd name="T28" fmla="*/ 114 w 305"/>
                  <a:gd name="T29" fmla="*/ 47 h 127"/>
                  <a:gd name="T30" fmla="*/ 109 w 305"/>
                  <a:gd name="T31" fmla="*/ 44 h 127"/>
                  <a:gd name="T32" fmla="*/ 97 w 305"/>
                  <a:gd name="T33" fmla="*/ 37 h 127"/>
                  <a:gd name="T34" fmla="*/ 26 w 305"/>
                  <a:gd name="T35" fmla="*/ 20 h 127"/>
                  <a:gd name="T36" fmla="*/ 11 w 305"/>
                  <a:gd name="T37" fmla="*/ 13 h 127"/>
                  <a:gd name="T38" fmla="*/ 0 w 305"/>
                  <a:gd name="T39" fmla="*/ 2 h 127"/>
                  <a:gd name="T40" fmla="*/ 0 w 305"/>
                  <a:gd name="T41" fmla="*/ 0 h 127"/>
                  <a:gd name="T42" fmla="*/ 3 w 305"/>
                  <a:gd name="T43" fmla="*/ 0 h 12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305" h="127">
                    <a:moveTo>
                      <a:pt x="7" y="1"/>
                    </a:moveTo>
                    <a:lnTo>
                      <a:pt x="19" y="16"/>
                    </a:lnTo>
                    <a:lnTo>
                      <a:pt x="34" y="26"/>
                    </a:lnTo>
                    <a:lnTo>
                      <a:pt x="69" y="33"/>
                    </a:lnTo>
                    <a:lnTo>
                      <a:pt x="151" y="31"/>
                    </a:lnTo>
                    <a:lnTo>
                      <a:pt x="205" y="44"/>
                    </a:lnTo>
                    <a:lnTo>
                      <a:pt x="229" y="56"/>
                    </a:lnTo>
                    <a:lnTo>
                      <a:pt x="254" y="71"/>
                    </a:lnTo>
                    <a:lnTo>
                      <a:pt x="268" y="83"/>
                    </a:lnTo>
                    <a:lnTo>
                      <a:pt x="280" y="95"/>
                    </a:lnTo>
                    <a:lnTo>
                      <a:pt x="291" y="109"/>
                    </a:lnTo>
                    <a:lnTo>
                      <a:pt x="305" y="121"/>
                    </a:lnTo>
                    <a:lnTo>
                      <a:pt x="305" y="125"/>
                    </a:lnTo>
                    <a:lnTo>
                      <a:pt x="301" y="127"/>
                    </a:lnTo>
                    <a:lnTo>
                      <a:pt x="286" y="116"/>
                    </a:lnTo>
                    <a:lnTo>
                      <a:pt x="272" y="109"/>
                    </a:lnTo>
                    <a:lnTo>
                      <a:pt x="242" y="91"/>
                    </a:lnTo>
                    <a:cubicBezTo>
                      <a:pt x="168" y="41"/>
                      <a:pt x="162" y="58"/>
                      <a:pt x="64" y="49"/>
                    </a:cubicBezTo>
                    <a:lnTo>
                      <a:pt x="28" y="33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1" name="Freeform 231">
                <a:extLst>
                  <a:ext uri="{FF2B5EF4-FFF2-40B4-BE49-F238E27FC236}">
                    <a16:creationId xmlns:a16="http://schemas.microsoft.com/office/drawing/2014/main" id="{65D89738-8FB7-4527-AFA3-156E252E9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2" y="3150"/>
                <a:ext cx="67" cy="23"/>
              </a:xfrm>
              <a:custGeom>
                <a:avLst/>
                <a:gdLst>
                  <a:gd name="T0" fmla="*/ 0 w 166"/>
                  <a:gd name="T1" fmla="*/ 20 h 57"/>
                  <a:gd name="T2" fmla="*/ 10 w 166"/>
                  <a:gd name="T3" fmla="*/ 10 h 57"/>
                  <a:gd name="T4" fmla="*/ 15 w 166"/>
                  <a:gd name="T5" fmla="*/ 5 h 57"/>
                  <a:gd name="T6" fmla="*/ 21 w 166"/>
                  <a:gd name="T7" fmla="*/ 1 h 57"/>
                  <a:gd name="T8" fmla="*/ 44 w 166"/>
                  <a:gd name="T9" fmla="*/ 0 h 57"/>
                  <a:gd name="T10" fmla="*/ 66 w 166"/>
                  <a:gd name="T11" fmla="*/ 6 h 57"/>
                  <a:gd name="T12" fmla="*/ 67 w 166"/>
                  <a:gd name="T13" fmla="*/ 8 h 57"/>
                  <a:gd name="T14" fmla="*/ 65 w 166"/>
                  <a:gd name="T15" fmla="*/ 9 h 57"/>
                  <a:gd name="T16" fmla="*/ 54 w 166"/>
                  <a:gd name="T17" fmla="*/ 6 h 57"/>
                  <a:gd name="T18" fmla="*/ 45 w 166"/>
                  <a:gd name="T19" fmla="*/ 5 h 57"/>
                  <a:gd name="T20" fmla="*/ 25 w 166"/>
                  <a:gd name="T21" fmla="*/ 8 h 57"/>
                  <a:gd name="T22" fmla="*/ 4 w 166"/>
                  <a:gd name="T23" fmla="*/ 23 h 57"/>
                  <a:gd name="T24" fmla="*/ 0 w 166"/>
                  <a:gd name="T25" fmla="*/ 23 h 57"/>
                  <a:gd name="T26" fmla="*/ 0 w 166"/>
                  <a:gd name="T27" fmla="*/ 21 h 57"/>
                  <a:gd name="T28" fmla="*/ 0 w 166"/>
                  <a:gd name="T29" fmla="*/ 20 h 5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66" h="57">
                    <a:moveTo>
                      <a:pt x="1" y="49"/>
                    </a:moveTo>
                    <a:lnTo>
                      <a:pt x="26" y="24"/>
                    </a:lnTo>
                    <a:lnTo>
                      <a:pt x="38" y="13"/>
                    </a:lnTo>
                    <a:lnTo>
                      <a:pt x="53" y="3"/>
                    </a:lnTo>
                    <a:lnTo>
                      <a:pt x="109" y="0"/>
                    </a:lnTo>
                    <a:lnTo>
                      <a:pt x="164" y="16"/>
                    </a:lnTo>
                    <a:lnTo>
                      <a:pt x="166" y="20"/>
                    </a:lnTo>
                    <a:lnTo>
                      <a:pt x="162" y="22"/>
                    </a:lnTo>
                    <a:lnTo>
                      <a:pt x="135" y="15"/>
                    </a:lnTo>
                    <a:lnTo>
                      <a:pt x="111" y="13"/>
                    </a:lnTo>
                    <a:lnTo>
                      <a:pt x="62" y="19"/>
                    </a:lnTo>
                    <a:lnTo>
                      <a:pt x="9" y="57"/>
                    </a:lnTo>
                    <a:lnTo>
                      <a:pt x="1" y="57"/>
                    </a:lnTo>
                    <a:lnTo>
                      <a:pt x="0" y="52"/>
                    </a:lnTo>
                    <a:lnTo>
                      <a:pt x="1" y="4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2" name="Freeform 232">
                <a:extLst>
                  <a:ext uri="{FF2B5EF4-FFF2-40B4-BE49-F238E27FC236}">
                    <a16:creationId xmlns:a16="http://schemas.microsoft.com/office/drawing/2014/main" id="{B1B5F7E0-1496-4627-A0AA-9154336CF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" y="3194"/>
                <a:ext cx="67" cy="113"/>
              </a:xfrm>
              <a:custGeom>
                <a:avLst/>
                <a:gdLst>
                  <a:gd name="T0" fmla="*/ 3 w 165"/>
                  <a:gd name="T1" fmla="*/ 1 h 281"/>
                  <a:gd name="T2" fmla="*/ 35 w 165"/>
                  <a:gd name="T3" fmla="*/ 53 h 281"/>
                  <a:gd name="T4" fmla="*/ 41 w 165"/>
                  <a:gd name="T5" fmla="*/ 61 h 281"/>
                  <a:gd name="T6" fmla="*/ 48 w 165"/>
                  <a:gd name="T7" fmla="*/ 72 h 281"/>
                  <a:gd name="T8" fmla="*/ 52 w 165"/>
                  <a:gd name="T9" fmla="*/ 83 h 281"/>
                  <a:gd name="T10" fmla="*/ 57 w 165"/>
                  <a:gd name="T11" fmla="*/ 92 h 281"/>
                  <a:gd name="T12" fmla="*/ 60 w 165"/>
                  <a:gd name="T13" fmla="*/ 98 h 281"/>
                  <a:gd name="T14" fmla="*/ 64 w 165"/>
                  <a:gd name="T15" fmla="*/ 103 h 281"/>
                  <a:gd name="T16" fmla="*/ 67 w 165"/>
                  <a:gd name="T17" fmla="*/ 107 h 281"/>
                  <a:gd name="T18" fmla="*/ 67 w 165"/>
                  <a:gd name="T19" fmla="*/ 113 h 281"/>
                  <a:gd name="T20" fmla="*/ 62 w 165"/>
                  <a:gd name="T21" fmla="*/ 113 h 281"/>
                  <a:gd name="T22" fmla="*/ 57 w 165"/>
                  <a:gd name="T23" fmla="*/ 110 h 281"/>
                  <a:gd name="T24" fmla="*/ 50 w 165"/>
                  <a:gd name="T25" fmla="*/ 99 h 281"/>
                  <a:gd name="T26" fmla="*/ 45 w 165"/>
                  <a:gd name="T27" fmla="*/ 89 h 281"/>
                  <a:gd name="T28" fmla="*/ 40 w 165"/>
                  <a:gd name="T29" fmla="*/ 78 h 281"/>
                  <a:gd name="T30" fmla="*/ 37 w 165"/>
                  <a:gd name="T31" fmla="*/ 73 h 281"/>
                  <a:gd name="T32" fmla="*/ 32 w 165"/>
                  <a:gd name="T33" fmla="*/ 67 h 281"/>
                  <a:gd name="T34" fmla="*/ 27 w 165"/>
                  <a:gd name="T35" fmla="*/ 59 h 281"/>
                  <a:gd name="T36" fmla="*/ 22 w 165"/>
                  <a:gd name="T37" fmla="*/ 51 h 281"/>
                  <a:gd name="T38" fmla="*/ 14 w 165"/>
                  <a:gd name="T39" fmla="*/ 35 h 281"/>
                  <a:gd name="T40" fmla="*/ 11 w 165"/>
                  <a:gd name="T41" fmla="*/ 28 h 281"/>
                  <a:gd name="T42" fmla="*/ 8 w 165"/>
                  <a:gd name="T43" fmla="*/ 21 h 281"/>
                  <a:gd name="T44" fmla="*/ 4 w 165"/>
                  <a:gd name="T45" fmla="*/ 12 h 281"/>
                  <a:gd name="T46" fmla="*/ 0 w 165"/>
                  <a:gd name="T47" fmla="*/ 2 h 281"/>
                  <a:gd name="T48" fmla="*/ 1 w 165"/>
                  <a:gd name="T49" fmla="*/ 0 h 281"/>
                  <a:gd name="T50" fmla="*/ 3 w 165"/>
                  <a:gd name="T51" fmla="*/ 1 h 28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65" h="281">
                    <a:moveTo>
                      <a:pt x="7" y="2"/>
                    </a:moveTo>
                    <a:cubicBezTo>
                      <a:pt x="29" y="53"/>
                      <a:pt x="54" y="89"/>
                      <a:pt x="87" y="133"/>
                    </a:cubicBezTo>
                    <a:lnTo>
                      <a:pt x="100" y="152"/>
                    </a:lnTo>
                    <a:lnTo>
                      <a:pt x="117" y="180"/>
                    </a:lnTo>
                    <a:lnTo>
                      <a:pt x="129" y="206"/>
                    </a:lnTo>
                    <a:lnTo>
                      <a:pt x="141" y="230"/>
                    </a:lnTo>
                    <a:lnTo>
                      <a:pt x="148" y="243"/>
                    </a:lnTo>
                    <a:lnTo>
                      <a:pt x="158" y="257"/>
                    </a:lnTo>
                    <a:lnTo>
                      <a:pt x="165" y="267"/>
                    </a:lnTo>
                    <a:lnTo>
                      <a:pt x="165" y="281"/>
                    </a:lnTo>
                    <a:lnTo>
                      <a:pt x="152" y="281"/>
                    </a:lnTo>
                    <a:lnTo>
                      <a:pt x="140" y="274"/>
                    </a:lnTo>
                    <a:lnTo>
                      <a:pt x="122" y="247"/>
                    </a:lnTo>
                    <a:lnTo>
                      <a:pt x="110" y="221"/>
                    </a:lnTo>
                    <a:lnTo>
                      <a:pt x="98" y="195"/>
                    </a:lnTo>
                    <a:lnTo>
                      <a:pt x="90" y="181"/>
                    </a:lnTo>
                    <a:lnTo>
                      <a:pt x="80" y="166"/>
                    </a:lnTo>
                    <a:lnTo>
                      <a:pt x="67" y="146"/>
                    </a:lnTo>
                    <a:lnTo>
                      <a:pt x="55" y="127"/>
                    </a:lnTo>
                    <a:lnTo>
                      <a:pt x="35" y="88"/>
                    </a:lnTo>
                    <a:lnTo>
                      <a:pt x="27" y="70"/>
                    </a:lnTo>
                    <a:lnTo>
                      <a:pt x="19" y="51"/>
                    </a:lnTo>
                    <a:lnTo>
                      <a:pt x="10" y="30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3" name="Freeform 233">
                <a:extLst>
                  <a:ext uri="{FF2B5EF4-FFF2-40B4-BE49-F238E27FC236}">
                    <a16:creationId xmlns:a16="http://schemas.microsoft.com/office/drawing/2014/main" id="{407A0DD1-B5A3-45EB-9670-C7C6F3B319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4" y="3256"/>
                <a:ext cx="45" cy="43"/>
              </a:xfrm>
              <a:custGeom>
                <a:avLst/>
                <a:gdLst>
                  <a:gd name="T0" fmla="*/ 45 w 114"/>
                  <a:gd name="T1" fmla="*/ 3 h 106"/>
                  <a:gd name="T2" fmla="*/ 38 w 114"/>
                  <a:gd name="T3" fmla="*/ 7 h 106"/>
                  <a:gd name="T4" fmla="*/ 33 w 114"/>
                  <a:gd name="T5" fmla="*/ 13 h 106"/>
                  <a:gd name="T6" fmla="*/ 29 w 114"/>
                  <a:gd name="T7" fmla="*/ 20 h 106"/>
                  <a:gd name="T8" fmla="*/ 24 w 114"/>
                  <a:gd name="T9" fmla="*/ 28 h 106"/>
                  <a:gd name="T10" fmla="*/ 19 w 114"/>
                  <a:gd name="T11" fmla="*/ 33 h 106"/>
                  <a:gd name="T12" fmla="*/ 14 w 114"/>
                  <a:gd name="T13" fmla="*/ 37 h 106"/>
                  <a:gd name="T14" fmla="*/ 2 w 114"/>
                  <a:gd name="T15" fmla="*/ 43 h 106"/>
                  <a:gd name="T16" fmla="*/ 0 w 114"/>
                  <a:gd name="T17" fmla="*/ 42 h 106"/>
                  <a:gd name="T18" fmla="*/ 0 w 114"/>
                  <a:gd name="T19" fmla="*/ 40 h 106"/>
                  <a:gd name="T20" fmla="*/ 10 w 114"/>
                  <a:gd name="T21" fmla="*/ 32 h 106"/>
                  <a:gd name="T22" fmla="*/ 17 w 114"/>
                  <a:gd name="T23" fmla="*/ 23 h 106"/>
                  <a:gd name="T24" fmla="*/ 23 w 114"/>
                  <a:gd name="T25" fmla="*/ 15 h 106"/>
                  <a:gd name="T26" fmla="*/ 29 w 114"/>
                  <a:gd name="T27" fmla="*/ 9 h 106"/>
                  <a:gd name="T28" fmla="*/ 36 w 114"/>
                  <a:gd name="T29" fmla="*/ 4 h 106"/>
                  <a:gd name="T30" fmla="*/ 44 w 114"/>
                  <a:gd name="T31" fmla="*/ 0 h 106"/>
                  <a:gd name="T32" fmla="*/ 45 w 114"/>
                  <a:gd name="T33" fmla="*/ 3 h 10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14" h="106">
                    <a:moveTo>
                      <a:pt x="114" y="7"/>
                    </a:moveTo>
                    <a:lnTo>
                      <a:pt x="95" y="17"/>
                    </a:lnTo>
                    <a:lnTo>
                      <a:pt x="84" y="32"/>
                    </a:lnTo>
                    <a:lnTo>
                      <a:pt x="73" y="50"/>
                    </a:lnTo>
                    <a:lnTo>
                      <a:pt x="62" y="69"/>
                    </a:lnTo>
                    <a:lnTo>
                      <a:pt x="49" y="82"/>
                    </a:lnTo>
                    <a:lnTo>
                      <a:pt x="35" y="91"/>
                    </a:lnTo>
                    <a:lnTo>
                      <a:pt x="5" y="106"/>
                    </a:lnTo>
                    <a:lnTo>
                      <a:pt x="0" y="104"/>
                    </a:lnTo>
                    <a:lnTo>
                      <a:pt x="1" y="99"/>
                    </a:lnTo>
                    <a:lnTo>
                      <a:pt x="25" y="80"/>
                    </a:lnTo>
                    <a:lnTo>
                      <a:pt x="44" y="56"/>
                    </a:lnTo>
                    <a:lnTo>
                      <a:pt x="57" y="37"/>
                    </a:lnTo>
                    <a:lnTo>
                      <a:pt x="73" y="22"/>
                    </a:lnTo>
                    <a:lnTo>
                      <a:pt x="90" y="9"/>
                    </a:lnTo>
                    <a:lnTo>
                      <a:pt x="111" y="0"/>
                    </a:lnTo>
                    <a:lnTo>
                      <a:pt x="114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4" name="Freeform 234">
                <a:extLst>
                  <a:ext uri="{FF2B5EF4-FFF2-40B4-BE49-F238E27FC236}">
                    <a16:creationId xmlns:a16="http://schemas.microsoft.com/office/drawing/2014/main" id="{5BCA6541-369B-433E-9C7E-AB5FA01D89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0" y="3109"/>
                <a:ext cx="88" cy="123"/>
              </a:xfrm>
              <a:custGeom>
                <a:avLst/>
                <a:gdLst>
                  <a:gd name="T0" fmla="*/ 2 w 219"/>
                  <a:gd name="T1" fmla="*/ 0 h 307"/>
                  <a:gd name="T2" fmla="*/ 52 w 219"/>
                  <a:gd name="T3" fmla="*/ 68 h 307"/>
                  <a:gd name="T4" fmla="*/ 55 w 219"/>
                  <a:gd name="T5" fmla="*/ 74 h 307"/>
                  <a:gd name="T6" fmla="*/ 66 w 219"/>
                  <a:gd name="T7" fmla="*/ 90 h 307"/>
                  <a:gd name="T8" fmla="*/ 71 w 219"/>
                  <a:gd name="T9" fmla="*/ 97 h 307"/>
                  <a:gd name="T10" fmla="*/ 74 w 219"/>
                  <a:gd name="T11" fmla="*/ 100 h 307"/>
                  <a:gd name="T12" fmla="*/ 78 w 219"/>
                  <a:gd name="T13" fmla="*/ 103 h 307"/>
                  <a:gd name="T14" fmla="*/ 85 w 219"/>
                  <a:gd name="T15" fmla="*/ 111 h 307"/>
                  <a:gd name="T16" fmla="*/ 88 w 219"/>
                  <a:gd name="T17" fmla="*/ 121 h 307"/>
                  <a:gd name="T18" fmla="*/ 87 w 219"/>
                  <a:gd name="T19" fmla="*/ 123 h 307"/>
                  <a:gd name="T20" fmla="*/ 85 w 219"/>
                  <a:gd name="T21" fmla="*/ 122 h 307"/>
                  <a:gd name="T22" fmla="*/ 83 w 219"/>
                  <a:gd name="T23" fmla="*/ 117 h 307"/>
                  <a:gd name="T24" fmla="*/ 80 w 219"/>
                  <a:gd name="T25" fmla="*/ 115 h 307"/>
                  <a:gd name="T26" fmla="*/ 73 w 219"/>
                  <a:gd name="T27" fmla="*/ 110 h 307"/>
                  <a:gd name="T28" fmla="*/ 41 w 219"/>
                  <a:gd name="T29" fmla="*/ 68 h 307"/>
                  <a:gd name="T30" fmla="*/ 33 w 219"/>
                  <a:gd name="T31" fmla="*/ 56 h 307"/>
                  <a:gd name="T32" fmla="*/ 29 w 219"/>
                  <a:gd name="T33" fmla="*/ 48 h 307"/>
                  <a:gd name="T34" fmla="*/ 24 w 219"/>
                  <a:gd name="T35" fmla="*/ 34 h 307"/>
                  <a:gd name="T36" fmla="*/ 19 w 219"/>
                  <a:gd name="T37" fmla="*/ 21 h 307"/>
                  <a:gd name="T38" fmla="*/ 16 w 219"/>
                  <a:gd name="T39" fmla="*/ 15 h 307"/>
                  <a:gd name="T40" fmla="*/ 12 w 219"/>
                  <a:gd name="T41" fmla="*/ 10 h 307"/>
                  <a:gd name="T42" fmla="*/ 7 w 219"/>
                  <a:gd name="T43" fmla="*/ 6 h 307"/>
                  <a:gd name="T44" fmla="*/ 1 w 219"/>
                  <a:gd name="T45" fmla="*/ 2 h 307"/>
                  <a:gd name="T46" fmla="*/ 0 w 219"/>
                  <a:gd name="T47" fmla="*/ 1 h 307"/>
                  <a:gd name="T48" fmla="*/ 2 w 219"/>
                  <a:gd name="T49" fmla="*/ 0 h 30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9" h="307">
                    <a:moveTo>
                      <a:pt x="4" y="0"/>
                    </a:moveTo>
                    <a:cubicBezTo>
                      <a:pt x="79" y="26"/>
                      <a:pt x="88" y="105"/>
                      <a:pt x="129" y="170"/>
                    </a:cubicBezTo>
                    <a:lnTo>
                      <a:pt x="137" y="184"/>
                    </a:lnTo>
                    <a:lnTo>
                      <a:pt x="164" y="224"/>
                    </a:lnTo>
                    <a:lnTo>
                      <a:pt x="177" y="241"/>
                    </a:lnTo>
                    <a:lnTo>
                      <a:pt x="185" y="249"/>
                    </a:lnTo>
                    <a:lnTo>
                      <a:pt x="195" y="257"/>
                    </a:lnTo>
                    <a:lnTo>
                      <a:pt x="211" y="277"/>
                    </a:lnTo>
                    <a:lnTo>
                      <a:pt x="219" y="302"/>
                    </a:lnTo>
                    <a:lnTo>
                      <a:pt x="217" y="307"/>
                    </a:lnTo>
                    <a:lnTo>
                      <a:pt x="212" y="304"/>
                    </a:lnTo>
                    <a:lnTo>
                      <a:pt x="207" y="293"/>
                    </a:lnTo>
                    <a:lnTo>
                      <a:pt x="200" y="286"/>
                    </a:lnTo>
                    <a:lnTo>
                      <a:pt x="181" y="274"/>
                    </a:lnTo>
                    <a:cubicBezTo>
                      <a:pt x="146" y="244"/>
                      <a:pt x="128" y="205"/>
                      <a:pt x="101" y="169"/>
                    </a:cubicBezTo>
                    <a:lnTo>
                      <a:pt x="81" y="140"/>
                    </a:lnTo>
                    <a:lnTo>
                      <a:pt x="71" y="120"/>
                    </a:lnTo>
                    <a:lnTo>
                      <a:pt x="60" y="85"/>
                    </a:lnTo>
                    <a:lnTo>
                      <a:pt x="47" y="52"/>
                    </a:lnTo>
                    <a:lnTo>
                      <a:pt x="40" y="38"/>
                    </a:lnTo>
                    <a:lnTo>
                      <a:pt x="31" y="25"/>
                    </a:lnTo>
                    <a:lnTo>
                      <a:pt x="17" y="14"/>
                    </a:lnTo>
                    <a:lnTo>
                      <a:pt x="2" y="6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5" name="Freeform 235">
                <a:extLst>
                  <a:ext uri="{FF2B5EF4-FFF2-40B4-BE49-F238E27FC236}">
                    <a16:creationId xmlns:a16="http://schemas.microsoft.com/office/drawing/2014/main" id="{4D33CD91-BB38-4DB8-AC62-0E5F569221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9" y="3181"/>
                <a:ext cx="19" cy="23"/>
              </a:xfrm>
              <a:custGeom>
                <a:avLst/>
                <a:gdLst>
                  <a:gd name="T0" fmla="*/ 19 w 46"/>
                  <a:gd name="T1" fmla="*/ 1 h 56"/>
                  <a:gd name="T2" fmla="*/ 19 w 46"/>
                  <a:gd name="T3" fmla="*/ 7 h 56"/>
                  <a:gd name="T4" fmla="*/ 18 w 46"/>
                  <a:gd name="T5" fmla="*/ 13 h 56"/>
                  <a:gd name="T6" fmla="*/ 14 w 46"/>
                  <a:gd name="T7" fmla="*/ 18 h 56"/>
                  <a:gd name="T8" fmla="*/ 8 w 46"/>
                  <a:gd name="T9" fmla="*/ 21 h 56"/>
                  <a:gd name="T10" fmla="*/ 5 w 46"/>
                  <a:gd name="T11" fmla="*/ 23 h 56"/>
                  <a:gd name="T12" fmla="*/ 0 w 46"/>
                  <a:gd name="T13" fmla="*/ 23 h 56"/>
                  <a:gd name="T14" fmla="*/ 0 w 46"/>
                  <a:gd name="T15" fmla="*/ 17 h 56"/>
                  <a:gd name="T16" fmla="*/ 5 w 46"/>
                  <a:gd name="T17" fmla="*/ 14 h 56"/>
                  <a:gd name="T18" fmla="*/ 14 w 46"/>
                  <a:gd name="T19" fmla="*/ 9 h 56"/>
                  <a:gd name="T20" fmla="*/ 16 w 46"/>
                  <a:gd name="T21" fmla="*/ 2 h 56"/>
                  <a:gd name="T22" fmla="*/ 17 w 46"/>
                  <a:gd name="T23" fmla="*/ 0 h 56"/>
                  <a:gd name="T24" fmla="*/ 19 w 46"/>
                  <a:gd name="T25" fmla="*/ 1 h 5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6" h="56">
                    <a:moveTo>
                      <a:pt x="45" y="2"/>
                    </a:moveTo>
                    <a:lnTo>
                      <a:pt x="46" y="16"/>
                    </a:lnTo>
                    <a:lnTo>
                      <a:pt x="44" y="31"/>
                    </a:lnTo>
                    <a:lnTo>
                      <a:pt x="33" y="43"/>
                    </a:lnTo>
                    <a:lnTo>
                      <a:pt x="20" y="50"/>
                    </a:lnTo>
                    <a:lnTo>
                      <a:pt x="12" y="56"/>
                    </a:lnTo>
                    <a:lnTo>
                      <a:pt x="0" y="55"/>
                    </a:lnTo>
                    <a:lnTo>
                      <a:pt x="1" y="41"/>
                    </a:lnTo>
                    <a:lnTo>
                      <a:pt x="13" y="33"/>
                    </a:lnTo>
                    <a:lnTo>
                      <a:pt x="33" y="22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6" name="Freeform 236">
                <a:extLst>
                  <a:ext uri="{FF2B5EF4-FFF2-40B4-BE49-F238E27FC236}">
                    <a16:creationId xmlns:a16="http://schemas.microsoft.com/office/drawing/2014/main" id="{A8EB21AF-29BF-4D91-825B-AF0E426788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6" y="3192"/>
                <a:ext cx="17" cy="11"/>
              </a:xfrm>
              <a:custGeom>
                <a:avLst/>
                <a:gdLst>
                  <a:gd name="T0" fmla="*/ 2 w 40"/>
                  <a:gd name="T1" fmla="*/ 0 h 28"/>
                  <a:gd name="T2" fmla="*/ 9 w 40"/>
                  <a:gd name="T3" fmla="*/ 5 h 28"/>
                  <a:gd name="T4" fmla="*/ 11 w 40"/>
                  <a:gd name="T5" fmla="*/ 7 h 28"/>
                  <a:gd name="T6" fmla="*/ 16 w 40"/>
                  <a:gd name="T7" fmla="*/ 8 h 28"/>
                  <a:gd name="T8" fmla="*/ 17 w 40"/>
                  <a:gd name="T9" fmla="*/ 10 h 28"/>
                  <a:gd name="T10" fmla="*/ 16 w 40"/>
                  <a:gd name="T11" fmla="*/ 11 h 28"/>
                  <a:gd name="T12" fmla="*/ 4 w 40"/>
                  <a:gd name="T13" fmla="*/ 7 h 28"/>
                  <a:gd name="T14" fmla="*/ 0 w 40"/>
                  <a:gd name="T15" fmla="*/ 2 h 28"/>
                  <a:gd name="T16" fmla="*/ 0 w 40"/>
                  <a:gd name="T17" fmla="*/ 0 h 28"/>
                  <a:gd name="T18" fmla="*/ 2 w 40"/>
                  <a:gd name="T19" fmla="*/ 0 h 2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0" h="28">
                    <a:moveTo>
                      <a:pt x="4" y="0"/>
                    </a:moveTo>
                    <a:lnTo>
                      <a:pt x="20" y="12"/>
                    </a:lnTo>
                    <a:lnTo>
                      <a:pt x="27" y="19"/>
                    </a:lnTo>
                    <a:lnTo>
                      <a:pt x="37" y="21"/>
                    </a:lnTo>
                    <a:lnTo>
                      <a:pt x="40" y="25"/>
                    </a:lnTo>
                    <a:lnTo>
                      <a:pt x="37" y="28"/>
                    </a:lnTo>
                    <a:lnTo>
                      <a:pt x="9" y="19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7" name="Freeform 237">
                <a:extLst>
                  <a:ext uri="{FF2B5EF4-FFF2-40B4-BE49-F238E27FC236}">
                    <a16:creationId xmlns:a16="http://schemas.microsoft.com/office/drawing/2014/main" id="{73B25E6E-E190-408A-8465-B75605C28A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2" y="3188"/>
                <a:ext cx="14" cy="47"/>
              </a:xfrm>
              <a:custGeom>
                <a:avLst/>
                <a:gdLst>
                  <a:gd name="T0" fmla="*/ 13 w 34"/>
                  <a:gd name="T1" fmla="*/ 1 h 118"/>
                  <a:gd name="T2" fmla="*/ 14 w 34"/>
                  <a:gd name="T3" fmla="*/ 11 h 118"/>
                  <a:gd name="T4" fmla="*/ 11 w 34"/>
                  <a:gd name="T5" fmla="*/ 22 h 118"/>
                  <a:gd name="T6" fmla="*/ 11 w 34"/>
                  <a:gd name="T7" fmla="*/ 31 h 118"/>
                  <a:gd name="T8" fmla="*/ 14 w 34"/>
                  <a:gd name="T9" fmla="*/ 45 h 118"/>
                  <a:gd name="T10" fmla="*/ 14 w 34"/>
                  <a:gd name="T11" fmla="*/ 47 h 118"/>
                  <a:gd name="T12" fmla="*/ 12 w 34"/>
                  <a:gd name="T13" fmla="*/ 47 h 118"/>
                  <a:gd name="T14" fmla="*/ 0 w 34"/>
                  <a:gd name="T15" fmla="*/ 35 h 118"/>
                  <a:gd name="T16" fmla="*/ 0 w 34"/>
                  <a:gd name="T17" fmla="*/ 20 h 118"/>
                  <a:gd name="T18" fmla="*/ 3 w 34"/>
                  <a:gd name="T19" fmla="*/ 15 h 118"/>
                  <a:gd name="T20" fmla="*/ 7 w 34"/>
                  <a:gd name="T21" fmla="*/ 11 h 118"/>
                  <a:gd name="T22" fmla="*/ 10 w 34"/>
                  <a:gd name="T23" fmla="*/ 2 h 118"/>
                  <a:gd name="T24" fmla="*/ 11 w 34"/>
                  <a:gd name="T25" fmla="*/ 0 h 118"/>
                  <a:gd name="T26" fmla="*/ 13 w 34"/>
                  <a:gd name="T27" fmla="*/ 1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4" h="118">
                    <a:moveTo>
                      <a:pt x="32" y="2"/>
                    </a:moveTo>
                    <a:lnTo>
                      <a:pt x="33" y="28"/>
                    </a:lnTo>
                    <a:lnTo>
                      <a:pt x="27" y="56"/>
                    </a:lnTo>
                    <a:lnTo>
                      <a:pt x="26" y="78"/>
                    </a:lnTo>
                    <a:lnTo>
                      <a:pt x="34" y="113"/>
                    </a:lnTo>
                    <a:lnTo>
                      <a:pt x="33" y="118"/>
                    </a:lnTo>
                    <a:lnTo>
                      <a:pt x="28" y="117"/>
                    </a:lnTo>
                    <a:lnTo>
                      <a:pt x="1" y="87"/>
                    </a:lnTo>
                    <a:lnTo>
                      <a:pt x="0" y="50"/>
                    </a:lnTo>
                    <a:lnTo>
                      <a:pt x="7" y="37"/>
                    </a:lnTo>
                    <a:lnTo>
                      <a:pt x="16" y="27"/>
                    </a:lnTo>
                    <a:lnTo>
                      <a:pt x="25" y="4"/>
                    </a:lnTo>
                    <a:lnTo>
                      <a:pt x="27" y="0"/>
                    </a:lnTo>
                    <a:lnTo>
                      <a:pt x="32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8" name="Freeform 238">
                <a:extLst>
                  <a:ext uri="{FF2B5EF4-FFF2-40B4-BE49-F238E27FC236}">
                    <a16:creationId xmlns:a16="http://schemas.microsoft.com/office/drawing/2014/main" id="{74EBB232-DD3D-494C-A7D5-32CAADADFB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1" y="3226"/>
                <a:ext cx="56" cy="15"/>
              </a:xfrm>
              <a:custGeom>
                <a:avLst/>
                <a:gdLst>
                  <a:gd name="T0" fmla="*/ 0 w 141"/>
                  <a:gd name="T1" fmla="*/ 13 h 39"/>
                  <a:gd name="T2" fmla="*/ 6 w 141"/>
                  <a:gd name="T3" fmla="*/ 8 h 39"/>
                  <a:gd name="T4" fmla="*/ 12 w 141"/>
                  <a:gd name="T5" fmla="*/ 3 h 39"/>
                  <a:gd name="T6" fmla="*/ 18 w 141"/>
                  <a:gd name="T7" fmla="*/ 1 h 39"/>
                  <a:gd name="T8" fmla="*/ 25 w 141"/>
                  <a:gd name="T9" fmla="*/ 0 h 39"/>
                  <a:gd name="T10" fmla="*/ 38 w 141"/>
                  <a:gd name="T11" fmla="*/ 2 h 39"/>
                  <a:gd name="T12" fmla="*/ 46 w 141"/>
                  <a:gd name="T13" fmla="*/ 3 h 39"/>
                  <a:gd name="T14" fmla="*/ 54 w 141"/>
                  <a:gd name="T15" fmla="*/ 4 h 39"/>
                  <a:gd name="T16" fmla="*/ 56 w 141"/>
                  <a:gd name="T17" fmla="*/ 5 h 39"/>
                  <a:gd name="T18" fmla="*/ 54 w 141"/>
                  <a:gd name="T19" fmla="*/ 7 h 39"/>
                  <a:gd name="T20" fmla="*/ 46 w 141"/>
                  <a:gd name="T21" fmla="*/ 9 h 39"/>
                  <a:gd name="T22" fmla="*/ 37 w 141"/>
                  <a:gd name="T23" fmla="*/ 10 h 39"/>
                  <a:gd name="T24" fmla="*/ 24 w 141"/>
                  <a:gd name="T25" fmla="*/ 8 h 39"/>
                  <a:gd name="T26" fmla="*/ 12 w 141"/>
                  <a:gd name="T27" fmla="*/ 9 h 39"/>
                  <a:gd name="T28" fmla="*/ 2 w 141"/>
                  <a:gd name="T29" fmla="*/ 15 h 39"/>
                  <a:gd name="T30" fmla="*/ 0 w 141"/>
                  <a:gd name="T31" fmla="*/ 13 h 3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41" h="39">
                    <a:moveTo>
                      <a:pt x="0" y="33"/>
                    </a:moveTo>
                    <a:lnTo>
                      <a:pt x="14" y="20"/>
                    </a:lnTo>
                    <a:lnTo>
                      <a:pt x="30" y="8"/>
                    </a:lnTo>
                    <a:lnTo>
                      <a:pt x="45" y="2"/>
                    </a:lnTo>
                    <a:lnTo>
                      <a:pt x="63" y="0"/>
                    </a:lnTo>
                    <a:lnTo>
                      <a:pt x="96" y="4"/>
                    </a:lnTo>
                    <a:lnTo>
                      <a:pt x="116" y="9"/>
                    </a:lnTo>
                    <a:lnTo>
                      <a:pt x="136" y="10"/>
                    </a:lnTo>
                    <a:lnTo>
                      <a:pt x="141" y="13"/>
                    </a:lnTo>
                    <a:lnTo>
                      <a:pt x="137" y="17"/>
                    </a:lnTo>
                    <a:lnTo>
                      <a:pt x="116" y="23"/>
                    </a:lnTo>
                    <a:lnTo>
                      <a:pt x="93" y="26"/>
                    </a:lnTo>
                    <a:lnTo>
                      <a:pt x="61" y="20"/>
                    </a:lnTo>
                    <a:lnTo>
                      <a:pt x="31" y="23"/>
                    </a:lnTo>
                    <a:lnTo>
                      <a:pt x="4" y="39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99" name="Freeform 239">
                <a:extLst>
                  <a:ext uri="{FF2B5EF4-FFF2-40B4-BE49-F238E27FC236}">
                    <a16:creationId xmlns:a16="http://schemas.microsoft.com/office/drawing/2014/main" id="{33328479-F230-4B71-A9F4-BF6638EC7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4" y="3227"/>
                <a:ext cx="30" cy="35"/>
              </a:xfrm>
              <a:custGeom>
                <a:avLst/>
                <a:gdLst>
                  <a:gd name="T0" fmla="*/ 1 w 74"/>
                  <a:gd name="T1" fmla="*/ 0 h 87"/>
                  <a:gd name="T2" fmla="*/ 13 w 74"/>
                  <a:gd name="T3" fmla="*/ 2 h 87"/>
                  <a:gd name="T4" fmla="*/ 23 w 74"/>
                  <a:gd name="T5" fmla="*/ 7 h 87"/>
                  <a:gd name="T6" fmla="*/ 28 w 74"/>
                  <a:gd name="T7" fmla="*/ 16 h 87"/>
                  <a:gd name="T8" fmla="*/ 30 w 74"/>
                  <a:gd name="T9" fmla="*/ 27 h 87"/>
                  <a:gd name="T10" fmla="*/ 26 w 74"/>
                  <a:gd name="T11" fmla="*/ 35 h 87"/>
                  <a:gd name="T12" fmla="*/ 24 w 74"/>
                  <a:gd name="T13" fmla="*/ 35 h 87"/>
                  <a:gd name="T14" fmla="*/ 21 w 74"/>
                  <a:gd name="T15" fmla="*/ 27 h 87"/>
                  <a:gd name="T16" fmla="*/ 20 w 74"/>
                  <a:gd name="T17" fmla="*/ 20 h 87"/>
                  <a:gd name="T18" fmla="*/ 16 w 74"/>
                  <a:gd name="T19" fmla="*/ 13 h 87"/>
                  <a:gd name="T20" fmla="*/ 13 w 74"/>
                  <a:gd name="T21" fmla="*/ 9 h 87"/>
                  <a:gd name="T22" fmla="*/ 9 w 74"/>
                  <a:gd name="T23" fmla="*/ 6 h 87"/>
                  <a:gd name="T24" fmla="*/ 6 w 74"/>
                  <a:gd name="T25" fmla="*/ 4 h 87"/>
                  <a:gd name="T26" fmla="*/ 1 w 74"/>
                  <a:gd name="T27" fmla="*/ 3 h 87"/>
                  <a:gd name="T28" fmla="*/ 0 w 74"/>
                  <a:gd name="T29" fmla="*/ 1 h 87"/>
                  <a:gd name="T30" fmla="*/ 1 w 74"/>
                  <a:gd name="T31" fmla="*/ 0 h 8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74" h="87">
                    <a:moveTo>
                      <a:pt x="2" y="0"/>
                    </a:moveTo>
                    <a:lnTo>
                      <a:pt x="31" y="4"/>
                    </a:lnTo>
                    <a:lnTo>
                      <a:pt x="56" y="17"/>
                    </a:lnTo>
                    <a:lnTo>
                      <a:pt x="69" y="40"/>
                    </a:lnTo>
                    <a:lnTo>
                      <a:pt x="74" y="68"/>
                    </a:lnTo>
                    <a:lnTo>
                      <a:pt x="65" y="87"/>
                    </a:lnTo>
                    <a:lnTo>
                      <a:pt x="60" y="87"/>
                    </a:lnTo>
                    <a:lnTo>
                      <a:pt x="51" y="68"/>
                    </a:lnTo>
                    <a:lnTo>
                      <a:pt x="49" y="49"/>
                    </a:lnTo>
                    <a:lnTo>
                      <a:pt x="40" y="32"/>
                    </a:lnTo>
                    <a:lnTo>
                      <a:pt x="31" y="23"/>
                    </a:lnTo>
                    <a:lnTo>
                      <a:pt x="22" y="15"/>
                    </a:lnTo>
                    <a:lnTo>
                      <a:pt x="14" y="10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0" name="Freeform 240">
                <a:extLst>
                  <a:ext uri="{FF2B5EF4-FFF2-40B4-BE49-F238E27FC236}">
                    <a16:creationId xmlns:a16="http://schemas.microsoft.com/office/drawing/2014/main" id="{24278ABB-5CB3-4E67-BD48-090906908D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7" y="3253"/>
                <a:ext cx="109" cy="43"/>
              </a:xfrm>
              <a:custGeom>
                <a:avLst/>
                <a:gdLst>
                  <a:gd name="T0" fmla="*/ 0 w 272"/>
                  <a:gd name="T1" fmla="*/ 41 h 105"/>
                  <a:gd name="T2" fmla="*/ 4 w 272"/>
                  <a:gd name="T3" fmla="*/ 36 h 105"/>
                  <a:gd name="T4" fmla="*/ 11 w 272"/>
                  <a:gd name="T5" fmla="*/ 28 h 105"/>
                  <a:gd name="T6" fmla="*/ 15 w 272"/>
                  <a:gd name="T7" fmla="*/ 25 h 105"/>
                  <a:gd name="T8" fmla="*/ 24 w 272"/>
                  <a:gd name="T9" fmla="*/ 20 h 105"/>
                  <a:gd name="T10" fmla="*/ 36 w 272"/>
                  <a:gd name="T11" fmla="*/ 16 h 105"/>
                  <a:gd name="T12" fmla="*/ 41 w 272"/>
                  <a:gd name="T13" fmla="*/ 11 h 105"/>
                  <a:gd name="T14" fmla="*/ 44 w 272"/>
                  <a:gd name="T15" fmla="*/ 8 h 105"/>
                  <a:gd name="T16" fmla="*/ 46 w 272"/>
                  <a:gd name="T17" fmla="*/ 6 h 105"/>
                  <a:gd name="T18" fmla="*/ 51 w 272"/>
                  <a:gd name="T19" fmla="*/ 4 h 105"/>
                  <a:gd name="T20" fmla="*/ 64 w 272"/>
                  <a:gd name="T21" fmla="*/ 2 h 105"/>
                  <a:gd name="T22" fmla="*/ 83 w 272"/>
                  <a:gd name="T23" fmla="*/ 0 h 105"/>
                  <a:gd name="T24" fmla="*/ 91 w 272"/>
                  <a:gd name="T25" fmla="*/ 1 h 105"/>
                  <a:gd name="T26" fmla="*/ 97 w 272"/>
                  <a:gd name="T27" fmla="*/ 7 h 105"/>
                  <a:gd name="T28" fmla="*/ 106 w 272"/>
                  <a:gd name="T29" fmla="*/ 17 h 105"/>
                  <a:gd name="T30" fmla="*/ 109 w 272"/>
                  <a:gd name="T31" fmla="*/ 25 h 105"/>
                  <a:gd name="T32" fmla="*/ 109 w 272"/>
                  <a:gd name="T33" fmla="*/ 26 h 105"/>
                  <a:gd name="T34" fmla="*/ 107 w 272"/>
                  <a:gd name="T35" fmla="*/ 27 h 105"/>
                  <a:gd name="T36" fmla="*/ 99 w 272"/>
                  <a:gd name="T37" fmla="*/ 21 h 105"/>
                  <a:gd name="T38" fmla="*/ 97 w 272"/>
                  <a:gd name="T39" fmla="*/ 16 h 105"/>
                  <a:gd name="T40" fmla="*/ 92 w 272"/>
                  <a:gd name="T41" fmla="*/ 11 h 105"/>
                  <a:gd name="T42" fmla="*/ 90 w 272"/>
                  <a:gd name="T43" fmla="*/ 9 h 105"/>
                  <a:gd name="T44" fmla="*/ 87 w 272"/>
                  <a:gd name="T45" fmla="*/ 7 h 105"/>
                  <a:gd name="T46" fmla="*/ 80 w 272"/>
                  <a:gd name="T47" fmla="*/ 6 h 105"/>
                  <a:gd name="T48" fmla="*/ 65 w 272"/>
                  <a:gd name="T49" fmla="*/ 6 h 105"/>
                  <a:gd name="T50" fmla="*/ 55 w 272"/>
                  <a:gd name="T51" fmla="*/ 9 h 105"/>
                  <a:gd name="T52" fmla="*/ 44 w 272"/>
                  <a:gd name="T53" fmla="*/ 20 h 105"/>
                  <a:gd name="T54" fmla="*/ 39 w 272"/>
                  <a:gd name="T55" fmla="*/ 23 h 105"/>
                  <a:gd name="T56" fmla="*/ 18 w 272"/>
                  <a:gd name="T57" fmla="*/ 30 h 105"/>
                  <a:gd name="T58" fmla="*/ 10 w 272"/>
                  <a:gd name="T59" fmla="*/ 35 h 105"/>
                  <a:gd name="T60" fmla="*/ 2 w 272"/>
                  <a:gd name="T61" fmla="*/ 43 h 105"/>
                  <a:gd name="T62" fmla="*/ 0 w 272"/>
                  <a:gd name="T63" fmla="*/ 43 h 105"/>
                  <a:gd name="T64" fmla="*/ 0 w 272"/>
                  <a:gd name="T65" fmla="*/ 41 h 10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72" h="105">
                    <a:moveTo>
                      <a:pt x="0" y="100"/>
                    </a:moveTo>
                    <a:lnTo>
                      <a:pt x="9" y="88"/>
                    </a:lnTo>
                    <a:lnTo>
                      <a:pt x="28" y="69"/>
                    </a:lnTo>
                    <a:lnTo>
                      <a:pt x="38" y="62"/>
                    </a:lnTo>
                    <a:lnTo>
                      <a:pt x="61" y="49"/>
                    </a:lnTo>
                    <a:lnTo>
                      <a:pt x="90" y="38"/>
                    </a:lnTo>
                    <a:lnTo>
                      <a:pt x="103" y="27"/>
                    </a:lnTo>
                    <a:lnTo>
                      <a:pt x="109" y="20"/>
                    </a:lnTo>
                    <a:lnTo>
                      <a:pt x="114" y="15"/>
                    </a:lnTo>
                    <a:lnTo>
                      <a:pt x="127" y="9"/>
                    </a:lnTo>
                    <a:lnTo>
                      <a:pt x="160" y="4"/>
                    </a:lnTo>
                    <a:lnTo>
                      <a:pt x="206" y="0"/>
                    </a:lnTo>
                    <a:lnTo>
                      <a:pt x="226" y="2"/>
                    </a:lnTo>
                    <a:lnTo>
                      <a:pt x="243" y="16"/>
                    </a:lnTo>
                    <a:lnTo>
                      <a:pt x="264" y="41"/>
                    </a:lnTo>
                    <a:lnTo>
                      <a:pt x="271" y="60"/>
                    </a:lnTo>
                    <a:lnTo>
                      <a:pt x="272" y="64"/>
                    </a:lnTo>
                    <a:lnTo>
                      <a:pt x="266" y="66"/>
                    </a:lnTo>
                    <a:lnTo>
                      <a:pt x="248" y="51"/>
                    </a:lnTo>
                    <a:lnTo>
                      <a:pt x="241" y="40"/>
                    </a:lnTo>
                    <a:lnTo>
                      <a:pt x="230" y="28"/>
                    </a:lnTo>
                    <a:lnTo>
                      <a:pt x="224" y="21"/>
                    </a:lnTo>
                    <a:lnTo>
                      <a:pt x="217" y="16"/>
                    </a:lnTo>
                    <a:lnTo>
                      <a:pt x="200" y="14"/>
                    </a:lnTo>
                    <a:lnTo>
                      <a:pt x="162" y="15"/>
                    </a:lnTo>
                    <a:lnTo>
                      <a:pt x="136" y="21"/>
                    </a:lnTo>
                    <a:lnTo>
                      <a:pt x="109" y="49"/>
                    </a:lnTo>
                    <a:lnTo>
                      <a:pt x="97" y="56"/>
                    </a:lnTo>
                    <a:lnTo>
                      <a:pt x="45" y="73"/>
                    </a:lnTo>
                    <a:lnTo>
                      <a:pt x="24" y="85"/>
                    </a:lnTo>
                    <a:lnTo>
                      <a:pt x="5" y="105"/>
                    </a:lnTo>
                    <a:lnTo>
                      <a:pt x="1" y="105"/>
                    </a:lnTo>
                    <a:lnTo>
                      <a:pt x="0" y="10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1" name="Freeform 241">
                <a:extLst>
                  <a:ext uri="{FF2B5EF4-FFF2-40B4-BE49-F238E27FC236}">
                    <a16:creationId xmlns:a16="http://schemas.microsoft.com/office/drawing/2014/main" id="{1A808DDB-CAC1-486B-A12D-394E6A1D7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8" y="3273"/>
                <a:ext cx="45" cy="42"/>
              </a:xfrm>
              <a:custGeom>
                <a:avLst/>
                <a:gdLst>
                  <a:gd name="T0" fmla="*/ 44 w 113"/>
                  <a:gd name="T1" fmla="*/ 3 h 104"/>
                  <a:gd name="T2" fmla="*/ 36 w 113"/>
                  <a:gd name="T3" fmla="*/ 6 h 104"/>
                  <a:gd name="T4" fmla="*/ 32 w 113"/>
                  <a:gd name="T5" fmla="*/ 8 h 104"/>
                  <a:gd name="T6" fmla="*/ 27 w 113"/>
                  <a:gd name="T7" fmla="*/ 11 h 104"/>
                  <a:gd name="T8" fmla="*/ 20 w 113"/>
                  <a:gd name="T9" fmla="*/ 18 h 104"/>
                  <a:gd name="T10" fmla="*/ 14 w 113"/>
                  <a:gd name="T11" fmla="*/ 25 h 104"/>
                  <a:gd name="T12" fmla="*/ 8 w 113"/>
                  <a:gd name="T13" fmla="*/ 33 h 104"/>
                  <a:gd name="T14" fmla="*/ 3 w 113"/>
                  <a:gd name="T15" fmla="*/ 42 h 104"/>
                  <a:gd name="T16" fmla="*/ 0 w 113"/>
                  <a:gd name="T17" fmla="*/ 42 h 104"/>
                  <a:gd name="T18" fmla="*/ 0 w 113"/>
                  <a:gd name="T19" fmla="*/ 40 h 104"/>
                  <a:gd name="T20" fmla="*/ 15 w 113"/>
                  <a:gd name="T21" fmla="*/ 9 h 104"/>
                  <a:gd name="T22" fmla="*/ 18 w 113"/>
                  <a:gd name="T23" fmla="*/ 5 h 104"/>
                  <a:gd name="T24" fmla="*/ 22 w 113"/>
                  <a:gd name="T25" fmla="*/ 2 h 104"/>
                  <a:gd name="T26" fmla="*/ 33 w 113"/>
                  <a:gd name="T27" fmla="*/ 0 h 104"/>
                  <a:gd name="T28" fmla="*/ 44 w 113"/>
                  <a:gd name="T29" fmla="*/ 0 h 104"/>
                  <a:gd name="T30" fmla="*/ 45 w 113"/>
                  <a:gd name="T31" fmla="*/ 1 h 104"/>
                  <a:gd name="T32" fmla="*/ 44 w 113"/>
                  <a:gd name="T33" fmla="*/ 3 h 10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13" h="104">
                    <a:moveTo>
                      <a:pt x="110" y="8"/>
                    </a:moveTo>
                    <a:lnTo>
                      <a:pt x="90" y="15"/>
                    </a:lnTo>
                    <a:lnTo>
                      <a:pt x="80" y="21"/>
                    </a:lnTo>
                    <a:lnTo>
                      <a:pt x="69" y="27"/>
                    </a:lnTo>
                    <a:lnTo>
                      <a:pt x="50" y="44"/>
                    </a:lnTo>
                    <a:lnTo>
                      <a:pt x="34" y="62"/>
                    </a:lnTo>
                    <a:lnTo>
                      <a:pt x="21" y="81"/>
                    </a:lnTo>
                    <a:lnTo>
                      <a:pt x="7" y="103"/>
                    </a:lnTo>
                    <a:lnTo>
                      <a:pt x="1" y="104"/>
                    </a:lnTo>
                    <a:lnTo>
                      <a:pt x="0" y="98"/>
                    </a:lnTo>
                    <a:lnTo>
                      <a:pt x="37" y="23"/>
                    </a:lnTo>
                    <a:lnTo>
                      <a:pt x="44" y="13"/>
                    </a:lnTo>
                    <a:lnTo>
                      <a:pt x="56" y="4"/>
                    </a:lnTo>
                    <a:lnTo>
                      <a:pt x="82" y="0"/>
                    </a:lnTo>
                    <a:lnTo>
                      <a:pt x="110" y="0"/>
                    </a:lnTo>
                    <a:lnTo>
                      <a:pt x="113" y="3"/>
                    </a:lnTo>
                    <a:lnTo>
                      <a:pt x="110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2" name="Freeform 242">
                <a:extLst>
                  <a:ext uri="{FF2B5EF4-FFF2-40B4-BE49-F238E27FC236}">
                    <a16:creationId xmlns:a16="http://schemas.microsoft.com/office/drawing/2014/main" id="{DFAE50A6-3724-4ADD-A45F-2B9E8D5F7E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" y="3303"/>
                <a:ext cx="60" cy="35"/>
              </a:xfrm>
              <a:custGeom>
                <a:avLst/>
                <a:gdLst>
                  <a:gd name="T0" fmla="*/ 5 w 150"/>
                  <a:gd name="T1" fmla="*/ 0 h 88"/>
                  <a:gd name="T2" fmla="*/ 8 w 150"/>
                  <a:gd name="T3" fmla="*/ 7 h 88"/>
                  <a:gd name="T4" fmla="*/ 9 w 150"/>
                  <a:gd name="T5" fmla="*/ 15 h 88"/>
                  <a:gd name="T6" fmla="*/ 10 w 150"/>
                  <a:gd name="T7" fmla="*/ 18 h 88"/>
                  <a:gd name="T8" fmla="*/ 18 w 150"/>
                  <a:gd name="T9" fmla="*/ 22 h 88"/>
                  <a:gd name="T10" fmla="*/ 26 w 150"/>
                  <a:gd name="T11" fmla="*/ 26 h 88"/>
                  <a:gd name="T12" fmla="*/ 32 w 150"/>
                  <a:gd name="T13" fmla="*/ 29 h 88"/>
                  <a:gd name="T14" fmla="*/ 40 w 150"/>
                  <a:gd name="T15" fmla="*/ 32 h 88"/>
                  <a:gd name="T16" fmla="*/ 48 w 150"/>
                  <a:gd name="T17" fmla="*/ 33 h 88"/>
                  <a:gd name="T18" fmla="*/ 58 w 150"/>
                  <a:gd name="T19" fmla="*/ 28 h 88"/>
                  <a:gd name="T20" fmla="*/ 60 w 150"/>
                  <a:gd name="T21" fmla="*/ 28 h 88"/>
                  <a:gd name="T22" fmla="*/ 60 w 150"/>
                  <a:gd name="T23" fmla="*/ 30 h 88"/>
                  <a:gd name="T24" fmla="*/ 58 w 150"/>
                  <a:gd name="T25" fmla="*/ 33 h 88"/>
                  <a:gd name="T26" fmla="*/ 55 w 150"/>
                  <a:gd name="T27" fmla="*/ 34 h 88"/>
                  <a:gd name="T28" fmla="*/ 48 w 150"/>
                  <a:gd name="T29" fmla="*/ 35 h 88"/>
                  <a:gd name="T30" fmla="*/ 31 w 150"/>
                  <a:gd name="T31" fmla="*/ 35 h 88"/>
                  <a:gd name="T32" fmla="*/ 15 w 150"/>
                  <a:gd name="T33" fmla="*/ 29 h 88"/>
                  <a:gd name="T34" fmla="*/ 7 w 150"/>
                  <a:gd name="T35" fmla="*/ 27 h 88"/>
                  <a:gd name="T36" fmla="*/ 4 w 150"/>
                  <a:gd name="T37" fmla="*/ 25 h 88"/>
                  <a:gd name="T38" fmla="*/ 0 w 150"/>
                  <a:gd name="T39" fmla="*/ 15 h 88"/>
                  <a:gd name="T40" fmla="*/ 2 w 150"/>
                  <a:gd name="T41" fmla="*/ 0 h 88"/>
                  <a:gd name="T42" fmla="*/ 5 w 150"/>
                  <a:gd name="T43" fmla="*/ 0 h 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50" h="88">
                    <a:moveTo>
                      <a:pt x="13" y="0"/>
                    </a:moveTo>
                    <a:lnTo>
                      <a:pt x="19" y="17"/>
                    </a:lnTo>
                    <a:lnTo>
                      <a:pt x="23" y="37"/>
                    </a:lnTo>
                    <a:lnTo>
                      <a:pt x="25" y="46"/>
                    </a:lnTo>
                    <a:lnTo>
                      <a:pt x="46" y="55"/>
                    </a:lnTo>
                    <a:lnTo>
                      <a:pt x="64" y="65"/>
                    </a:lnTo>
                    <a:lnTo>
                      <a:pt x="81" y="74"/>
                    </a:lnTo>
                    <a:lnTo>
                      <a:pt x="99" y="80"/>
                    </a:lnTo>
                    <a:lnTo>
                      <a:pt x="120" y="82"/>
                    </a:lnTo>
                    <a:lnTo>
                      <a:pt x="145" y="71"/>
                    </a:lnTo>
                    <a:lnTo>
                      <a:pt x="150" y="71"/>
                    </a:lnTo>
                    <a:lnTo>
                      <a:pt x="150" y="76"/>
                    </a:lnTo>
                    <a:lnTo>
                      <a:pt x="145" y="82"/>
                    </a:lnTo>
                    <a:lnTo>
                      <a:pt x="137" y="86"/>
                    </a:lnTo>
                    <a:lnTo>
                      <a:pt x="120" y="88"/>
                    </a:lnTo>
                    <a:lnTo>
                      <a:pt x="77" y="88"/>
                    </a:lnTo>
                    <a:lnTo>
                      <a:pt x="37" y="74"/>
                    </a:lnTo>
                    <a:lnTo>
                      <a:pt x="17" y="67"/>
                    </a:lnTo>
                    <a:lnTo>
                      <a:pt x="11" y="63"/>
                    </a:lnTo>
                    <a:lnTo>
                      <a:pt x="0" y="37"/>
                    </a:lnTo>
                    <a:lnTo>
                      <a:pt x="5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3" name="Freeform 243">
                <a:extLst>
                  <a:ext uri="{FF2B5EF4-FFF2-40B4-BE49-F238E27FC236}">
                    <a16:creationId xmlns:a16="http://schemas.microsoft.com/office/drawing/2014/main" id="{3D5305CA-53D1-4AD6-A9DB-73D1118A64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1" y="3331"/>
                <a:ext cx="85" cy="13"/>
              </a:xfrm>
              <a:custGeom>
                <a:avLst/>
                <a:gdLst>
                  <a:gd name="T0" fmla="*/ 1 w 212"/>
                  <a:gd name="T1" fmla="*/ 0 h 32"/>
                  <a:gd name="T2" fmla="*/ 34 w 212"/>
                  <a:gd name="T3" fmla="*/ 3 h 32"/>
                  <a:gd name="T4" fmla="*/ 53 w 212"/>
                  <a:gd name="T5" fmla="*/ 5 h 32"/>
                  <a:gd name="T6" fmla="*/ 83 w 212"/>
                  <a:gd name="T7" fmla="*/ 5 h 32"/>
                  <a:gd name="T8" fmla="*/ 85 w 212"/>
                  <a:gd name="T9" fmla="*/ 8 h 32"/>
                  <a:gd name="T10" fmla="*/ 85 w 212"/>
                  <a:gd name="T11" fmla="*/ 9 h 32"/>
                  <a:gd name="T12" fmla="*/ 83 w 212"/>
                  <a:gd name="T13" fmla="*/ 10 h 32"/>
                  <a:gd name="T14" fmla="*/ 50 w 212"/>
                  <a:gd name="T15" fmla="*/ 13 h 32"/>
                  <a:gd name="T16" fmla="*/ 39 w 212"/>
                  <a:gd name="T17" fmla="*/ 12 h 32"/>
                  <a:gd name="T18" fmla="*/ 20 w 212"/>
                  <a:gd name="T19" fmla="*/ 7 h 32"/>
                  <a:gd name="T20" fmla="*/ 11 w 212"/>
                  <a:gd name="T21" fmla="*/ 4 h 32"/>
                  <a:gd name="T22" fmla="*/ 1 w 212"/>
                  <a:gd name="T23" fmla="*/ 3 h 32"/>
                  <a:gd name="T24" fmla="*/ 0 w 212"/>
                  <a:gd name="T25" fmla="*/ 1 h 32"/>
                  <a:gd name="T26" fmla="*/ 1 w 212"/>
                  <a:gd name="T27" fmla="*/ 0 h 3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12" h="32">
                    <a:moveTo>
                      <a:pt x="3" y="0"/>
                    </a:moveTo>
                    <a:lnTo>
                      <a:pt x="86" y="8"/>
                    </a:lnTo>
                    <a:lnTo>
                      <a:pt x="132" y="12"/>
                    </a:lnTo>
                    <a:lnTo>
                      <a:pt x="206" y="13"/>
                    </a:lnTo>
                    <a:lnTo>
                      <a:pt x="212" y="19"/>
                    </a:lnTo>
                    <a:lnTo>
                      <a:pt x="211" y="22"/>
                    </a:lnTo>
                    <a:lnTo>
                      <a:pt x="206" y="25"/>
                    </a:lnTo>
                    <a:lnTo>
                      <a:pt x="124" y="32"/>
                    </a:lnTo>
                    <a:lnTo>
                      <a:pt x="98" y="30"/>
                    </a:lnTo>
                    <a:lnTo>
                      <a:pt x="50" y="18"/>
                    </a:lnTo>
                    <a:lnTo>
                      <a:pt x="28" y="10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4" name="Freeform 244">
                <a:extLst>
                  <a:ext uri="{FF2B5EF4-FFF2-40B4-BE49-F238E27FC236}">
                    <a16:creationId xmlns:a16="http://schemas.microsoft.com/office/drawing/2014/main" id="{870FE8F4-E91D-4138-AA3C-ADDB70BC4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8" y="3275"/>
                <a:ext cx="44" cy="20"/>
              </a:xfrm>
              <a:custGeom>
                <a:avLst/>
                <a:gdLst>
                  <a:gd name="T0" fmla="*/ 2 w 109"/>
                  <a:gd name="T1" fmla="*/ 0 h 49"/>
                  <a:gd name="T2" fmla="*/ 42 w 109"/>
                  <a:gd name="T3" fmla="*/ 10 h 49"/>
                  <a:gd name="T4" fmla="*/ 44 w 109"/>
                  <a:gd name="T5" fmla="*/ 13 h 49"/>
                  <a:gd name="T6" fmla="*/ 44 w 109"/>
                  <a:gd name="T7" fmla="*/ 17 h 49"/>
                  <a:gd name="T8" fmla="*/ 41 w 109"/>
                  <a:gd name="T9" fmla="*/ 20 h 49"/>
                  <a:gd name="T10" fmla="*/ 37 w 109"/>
                  <a:gd name="T11" fmla="*/ 20 h 49"/>
                  <a:gd name="T12" fmla="*/ 19 w 109"/>
                  <a:gd name="T13" fmla="*/ 11 h 49"/>
                  <a:gd name="T14" fmla="*/ 10 w 109"/>
                  <a:gd name="T15" fmla="*/ 7 h 49"/>
                  <a:gd name="T16" fmla="*/ 1 w 109"/>
                  <a:gd name="T17" fmla="*/ 2 h 49"/>
                  <a:gd name="T18" fmla="*/ 0 w 109"/>
                  <a:gd name="T19" fmla="*/ 0 h 49"/>
                  <a:gd name="T20" fmla="*/ 2 w 109"/>
                  <a:gd name="T21" fmla="*/ 0 h 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9" h="49">
                    <a:moveTo>
                      <a:pt x="6" y="0"/>
                    </a:moveTo>
                    <a:lnTo>
                      <a:pt x="103" y="25"/>
                    </a:lnTo>
                    <a:lnTo>
                      <a:pt x="109" y="33"/>
                    </a:lnTo>
                    <a:lnTo>
                      <a:pt x="109" y="42"/>
                    </a:lnTo>
                    <a:lnTo>
                      <a:pt x="102" y="49"/>
                    </a:lnTo>
                    <a:lnTo>
                      <a:pt x="92" y="49"/>
                    </a:lnTo>
                    <a:lnTo>
                      <a:pt x="46" y="26"/>
                    </a:lnTo>
                    <a:lnTo>
                      <a:pt x="26" y="16"/>
                    </a:lnTo>
                    <a:lnTo>
                      <a:pt x="2" y="6"/>
                    </a:lnTo>
                    <a:lnTo>
                      <a:pt x="0" y="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5" name="Freeform 245">
                <a:extLst>
                  <a:ext uri="{FF2B5EF4-FFF2-40B4-BE49-F238E27FC236}">
                    <a16:creationId xmlns:a16="http://schemas.microsoft.com/office/drawing/2014/main" id="{033D99EB-AA70-4AAD-B803-942278664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4" y="3205"/>
                <a:ext cx="16" cy="37"/>
              </a:xfrm>
              <a:custGeom>
                <a:avLst/>
                <a:gdLst>
                  <a:gd name="T0" fmla="*/ 3 w 39"/>
                  <a:gd name="T1" fmla="*/ 0 h 93"/>
                  <a:gd name="T2" fmla="*/ 4 w 39"/>
                  <a:gd name="T3" fmla="*/ 5 h 93"/>
                  <a:gd name="T4" fmla="*/ 8 w 39"/>
                  <a:gd name="T5" fmla="*/ 9 h 93"/>
                  <a:gd name="T6" fmla="*/ 15 w 39"/>
                  <a:gd name="T7" fmla="*/ 18 h 93"/>
                  <a:gd name="T8" fmla="*/ 16 w 39"/>
                  <a:gd name="T9" fmla="*/ 27 h 93"/>
                  <a:gd name="T10" fmla="*/ 16 w 39"/>
                  <a:gd name="T11" fmla="*/ 35 h 93"/>
                  <a:gd name="T12" fmla="*/ 15 w 39"/>
                  <a:gd name="T13" fmla="*/ 37 h 93"/>
                  <a:gd name="T14" fmla="*/ 13 w 39"/>
                  <a:gd name="T15" fmla="*/ 36 h 93"/>
                  <a:gd name="T16" fmla="*/ 11 w 39"/>
                  <a:gd name="T17" fmla="*/ 28 h 93"/>
                  <a:gd name="T18" fmla="*/ 7 w 39"/>
                  <a:gd name="T19" fmla="*/ 22 h 93"/>
                  <a:gd name="T20" fmla="*/ 0 w 39"/>
                  <a:gd name="T21" fmla="*/ 0 h 93"/>
                  <a:gd name="T22" fmla="*/ 3 w 39"/>
                  <a:gd name="T23" fmla="*/ 0 h 9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9" h="93">
                    <a:moveTo>
                      <a:pt x="7" y="0"/>
                    </a:moveTo>
                    <a:lnTo>
                      <a:pt x="10" y="13"/>
                    </a:lnTo>
                    <a:lnTo>
                      <a:pt x="19" y="23"/>
                    </a:lnTo>
                    <a:lnTo>
                      <a:pt x="37" y="46"/>
                    </a:lnTo>
                    <a:lnTo>
                      <a:pt x="39" y="67"/>
                    </a:lnTo>
                    <a:lnTo>
                      <a:pt x="39" y="88"/>
                    </a:lnTo>
                    <a:lnTo>
                      <a:pt x="37" y="93"/>
                    </a:lnTo>
                    <a:lnTo>
                      <a:pt x="32" y="91"/>
                    </a:lnTo>
                    <a:lnTo>
                      <a:pt x="26" y="71"/>
                    </a:lnTo>
                    <a:lnTo>
                      <a:pt x="17" y="56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6" name="Freeform 246">
                <a:extLst>
                  <a:ext uri="{FF2B5EF4-FFF2-40B4-BE49-F238E27FC236}">
                    <a16:creationId xmlns:a16="http://schemas.microsoft.com/office/drawing/2014/main" id="{BEE8F378-3A0A-4799-9344-B1BEFCBE6D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22" y="3203"/>
                <a:ext cx="16" cy="49"/>
              </a:xfrm>
              <a:custGeom>
                <a:avLst/>
                <a:gdLst>
                  <a:gd name="T0" fmla="*/ 16 w 40"/>
                  <a:gd name="T1" fmla="*/ 2 h 124"/>
                  <a:gd name="T2" fmla="*/ 11 w 40"/>
                  <a:gd name="T3" fmla="*/ 30 h 124"/>
                  <a:gd name="T4" fmla="*/ 6 w 40"/>
                  <a:gd name="T5" fmla="*/ 46 h 124"/>
                  <a:gd name="T6" fmla="*/ 5 w 40"/>
                  <a:gd name="T7" fmla="*/ 49 h 124"/>
                  <a:gd name="T8" fmla="*/ 3 w 40"/>
                  <a:gd name="T9" fmla="*/ 49 h 124"/>
                  <a:gd name="T10" fmla="*/ 0 w 40"/>
                  <a:gd name="T11" fmla="*/ 46 h 124"/>
                  <a:gd name="T12" fmla="*/ 2 w 40"/>
                  <a:gd name="T13" fmla="*/ 36 h 124"/>
                  <a:gd name="T14" fmla="*/ 4 w 40"/>
                  <a:gd name="T15" fmla="*/ 27 h 124"/>
                  <a:gd name="T16" fmla="*/ 13 w 40"/>
                  <a:gd name="T17" fmla="*/ 1 h 124"/>
                  <a:gd name="T18" fmla="*/ 15 w 40"/>
                  <a:gd name="T19" fmla="*/ 0 h 124"/>
                  <a:gd name="T20" fmla="*/ 16 w 40"/>
                  <a:gd name="T21" fmla="*/ 2 h 1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" h="124">
                    <a:moveTo>
                      <a:pt x="40" y="4"/>
                    </a:moveTo>
                    <a:lnTo>
                      <a:pt x="28" y="75"/>
                    </a:lnTo>
                    <a:lnTo>
                      <a:pt x="15" y="117"/>
                    </a:lnTo>
                    <a:lnTo>
                      <a:pt x="12" y="123"/>
                    </a:lnTo>
                    <a:lnTo>
                      <a:pt x="7" y="124"/>
                    </a:lnTo>
                    <a:lnTo>
                      <a:pt x="0" y="116"/>
                    </a:lnTo>
                    <a:lnTo>
                      <a:pt x="4" y="92"/>
                    </a:lnTo>
                    <a:lnTo>
                      <a:pt x="10" y="68"/>
                    </a:lnTo>
                    <a:lnTo>
                      <a:pt x="33" y="2"/>
                    </a:lnTo>
                    <a:lnTo>
                      <a:pt x="38" y="0"/>
                    </a:lnTo>
                    <a:lnTo>
                      <a:pt x="4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7" name="Freeform 247">
                <a:extLst>
                  <a:ext uri="{FF2B5EF4-FFF2-40B4-BE49-F238E27FC236}">
                    <a16:creationId xmlns:a16="http://schemas.microsoft.com/office/drawing/2014/main" id="{7C7D380B-81B2-4894-8C1B-10D57FCB5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" y="3213"/>
                <a:ext cx="20" cy="30"/>
              </a:xfrm>
              <a:custGeom>
                <a:avLst/>
                <a:gdLst>
                  <a:gd name="T0" fmla="*/ 3 w 49"/>
                  <a:gd name="T1" fmla="*/ 28 h 74"/>
                  <a:gd name="T2" fmla="*/ 0 w 49"/>
                  <a:gd name="T3" fmla="*/ 16 h 74"/>
                  <a:gd name="T4" fmla="*/ 2 w 49"/>
                  <a:gd name="T5" fmla="*/ 7 h 74"/>
                  <a:gd name="T6" fmla="*/ 8 w 49"/>
                  <a:gd name="T7" fmla="*/ 0 h 74"/>
                  <a:gd name="T8" fmla="*/ 11 w 49"/>
                  <a:gd name="T9" fmla="*/ 0 h 74"/>
                  <a:gd name="T10" fmla="*/ 16 w 49"/>
                  <a:gd name="T11" fmla="*/ 6 h 74"/>
                  <a:gd name="T12" fmla="*/ 20 w 49"/>
                  <a:gd name="T13" fmla="*/ 18 h 74"/>
                  <a:gd name="T14" fmla="*/ 19 w 49"/>
                  <a:gd name="T15" fmla="*/ 19 h 74"/>
                  <a:gd name="T16" fmla="*/ 17 w 49"/>
                  <a:gd name="T17" fmla="*/ 18 h 74"/>
                  <a:gd name="T18" fmla="*/ 14 w 49"/>
                  <a:gd name="T19" fmla="*/ 13 h 74"/>
                  <a:gd name="T20" fmla="*/ 11 w 49"/>
                  <a:gd name="T21" fmla="*/ 9 h 74"/>
                  <a:gd name="T22" fmla="*/ 9 w 49"/>
                  <a:gd name="T23" fmla="*/ 6 h 74"/>
                  <a:gd name="T24" fmla="*/ 7 w 49"/>
                  <a:gd name="T25" fmla="*/ 16 h 74"/>
                  <a:gd name="T26" fmla="*/ 6 w 49"/>
                  <a:gd name="T27" fmla="*/ 28 h 74"/>
                  <a:gd name="T28" fmla="*/ 4 w 49"/>
                  <a:gd name="T29" fmla="*/ 30 h 74"/>
                  <a:gd name="T30" fmla="*/ 3 w 49"/>
                  <a:gd name="T31" fmla="*/ 28 h 7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49" h="74">
                    <a:moveTo>
                      <a:pt x="7" y="70"/>
                    </a:moveTo>
                    <a:lnTo>
                      <a:pt x="0" y="40"/>
                    </a:lnTo>
                    <a:lnTo>
                      <a:pt x="4" y="18"/>
                    </a:lnTo>
                    <a:lnTo>
                      <a:pt x="20" y="0"/>
                    </a:lnTo>
                    <a:lnTo>
                      <a:pt x="28" y="1"/>
                    </a:lnTo>
                    <a:lnTo>
                      <a:pt x="40" y="15"/>
                    </a:lnTo>
                    <a:lnTo>
                      <a:pt x="49" y="44"/>
                    </a:lnTo>
                    <a:lnTo>
                      <a:pt x="46" y="48"/>
                    </a:lnTo>
                    <a:lnTo>
                      <a:pt x="42" y="45"/>
                    </a:lnTo>
                    <a:lnTo>
                      <a:pt x="35" y="33"/>
                    </a:lnTo>
                    <a:lnTo>
                      <a:pt x="28" y="23"/>
                    </a:lnTo>
                    <a:lnTo>
                      <a:pt x="22" y="14"/>
                    </a:lnTo>
                    <a:lnTo>
                      <a:pt x="17" y="40"/>
                    </a:lnTo>
                    <a:lnTo>
                      <a:pt x="14" y="70"/>
                    </a:lnTo>
                    <a:lnTo>
                      <a:pt x="10" y="74"/>
                    </a:lnTo>
                    <a:lnTo>
                      <a:pt x="7" y="7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8" name="Freeform 248">
                <a:extLst>
                  <a:ext uri="{FF2B5EF4-FFF2-40B4-BE49-F238E27FC236}">
                    <a16:creationId xmlns:a16="http://schemas.microsoft.com/office/drawing/2014/main" id="{1E1CB55F-3AF5-4464-AF13-311093B5B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0" y="3061"/>
                <a:ext cx="18" cy="11"/>
              </a:xfrm>
              <a:custGeom>
                <a:avLst/>
                <a:gdLst>
                  <a:gd name="T0" fmla="*/ 0 w 44"/>
                  <a:gd name="T1" fmla="*/ 10 h 28"/>
                  <a:gd name="T2" fmla="*/ 2 w 44"/>
                  <a:gd name="T3" fmla="*/ 6 h 28"/>
                  <a:gd name="T4" fmla="*/ 4 w 44"/>
                  <a:gd name="T5" fmla="*/ 4 h 28"/>
                  <a:gd name="T6" fmla="*/ 11 w 44"/>
                  <a:gd name="T7" fmla="*/ 0 h 28"/>
                  <a:gd name="T8" fmla="*/ 16 w 44"/>
                  <a:gd name="T9" fmla="*/ 0 h 28"/>
                  <a:gd name="T10" fmla="*/ 18 w 44"/>
                  <a:gd name="T11" fmla="*/ 2 h 28"/>
                  <a:gd name="T12" fmla="*/ 16 w 44"/>
                  <a:gd name="T13" fmla="*/ 6 h 28"/>
                  <a:gd name="T14" fmla="*/ 9 w 44"/>
                  <a:gd name="T15" fmla="*/ 7 h 28"/>
                  <a:gd name="T16" fmla="*/ 3 w 44"/>
                  <a:gd name="T17" fmla="*/ 10 h 28"/>
                  <a:gd name="T18" fmla="*/ 1 w 44"/>
                  <a:gd name="T19" fmla="*/ 11 h 28"/>
                  <a:gd name="T20" fmla="*/ 0 w 44"/>
                  <a:gd name="T21" fmla="*/ 10 h 2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4" h="28">
                    <a:moveTo>
                      <a:pt x="0" y="25"/>
                    </a:moveTo>
                    <a:lnTo>
                      <a:pt x="4" y="15"/>
                    </a:lnTo>
                    <a:lnTo>
                      <a:pt x="10" y="10"/>
                    </a:lnTo>
                    <a:lnTo>
                      <a:pt x="27" y="0"/>
                    </a:lnTo>
                    <a:lnTo>
                      <a:pt x="40" y="0"/>
                    </a:lnTo>
                    <a:lnTo>
                      <a:pt x="44" y="6"/>
                    </a:lnTo>
                    <a:lnTo>
                      <a:pt x="40" y="14"/>
                    </a:lnTo>
                    <a:lnTo>
                      <a:pt x="21" y="17"/>
                    </a:lnTo>
                    <a:lnTo>
                      <a:pt x="7" y="25"/>
                    </a:lnTo>
                    <a:lnTo>
                      <a:pt x="2" y="28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09" name="Freeform 249">
                <a:extLst>
                  <a:ext uri="{FF2B5EF4-FFF2-40B4-BE49-F238E27FC236}">
                    <a16:creationId xmlns:a16="http://schemas.microsoft.com/office/drawing/2014/main" id="{60C16BAA-5090-4207-9541-8639289EF4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0" y="3072"/>
                <a:ext cx="17" cy="10"/>
              </a:xfrm>
              <a:custGeom>
                <a:avLst/>
                <a:gdLst>
                  <a:gd name="T0" fmla="*/ 0 w 42"/>
                  <a:gd name="T1" fmla="*/ 8 h 25"/>
                  <a:gd name="T2" fmla="*/ 2 w 42"/>
                  <a:gd name="T3" fmla="*/ 6 h 25"/>
                  <a:gd name="T4" fmla="*/ 5 w 42"/>
                  <a:gd name="T5" fmla="*/ 3 h 25"/>
                  <a:gd name="T6" fmla="*/ 11 w 42"/>
                  <a:gd name="T7" fmla="*/ 0 h 25"/>
                  <a:gd name="T8" fmla="*/ 16 w 42"/>
                  <a:gd name="T9" fmla="*/ 2 h 25"/>
                  <a:gd name="T10" fmla="*/ 17 w 42"/>
                  <a:gd name="T11" fmla="*/ 4 h 25"/>
                  <a:gd name="T12" fmla="*/ 15 w 42"/>
                  <a:gd name="T13" fmla="*/ 6 h 25"/>
                  <a:gd name="T14" fmla="*/ 2 w 42"/>
                  <a:gd name="T15" fmla="*/ 9 h 25"/>
                  <a:gd name="T16" fmla="*/ 0 w 42"/>
                  <a:gd name="T17" fmla="*/ 10 h 25"/>
                  <a:gd name="T18" fmla="*/ 0 w 42"/>
                  <a:gd name="T19" fmla="*/ 8 h 2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2" h="25">
                    <a:moveTo>
                      <a:pt x="0" y="19"/>
                    </a:moveTo>
                    <a:lnTo>
                      <a:pt x="5" y="14"/>
                    </a:lnTo>
                    <a:lnTo>
                      <a:pt x="13" y="8"/>
                    </a:lnTo>
                    <a:lnTo>
                      <a:pt x="28" y="0"/>
                    </a:lnTo>
                    <a:lnTo>
                      <a:pt x="40" y="4"/>
                    </a:lnTo>
                    <a:lnTo>
                      <a:pt x="42" y="10"/>
                    </a:lnTo>
                    <a:lnTo>
                      <a:pt x="37" y="16"/>
                    </a:lnTo>
                    <a:lnTo>
                      <a:pt x="5" y="23"/>
                    </a:lnTo>
                    <a:lnTo>
                      <a:pt x="1" y="25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0" name="Freeform 250">
                <a:extLst>
                  <a:ext uri="{FF2B5EF4-FFF2-40B4-BE49-F238E27FC236}">
                    <a16:creationId xmlns:a16="http://schemas.microsoft.com/office/drawing/2014/main" id="{2FD54FE8-C3B9-43E6-AF8A-08F59FF92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23" y="3052"/>
                <a:ext cx="29" cy="14"/>
              </a:xfrm>
              <a:custGeom>
                <a:avLst/>
                <a:gdLst>
                  <a:gd name="T0" fmla="*/ 0 w 74"/>
                  <a:gd name="T1" fmla="*/ 12 h 35"/>
                  <a:gd name="T2" fmla="*/ 4 w 74"/>
                  <a:gd name="T3" fmla="*/ 7 h 35"/>
                  <a:gd name="T4" fmla="*/ 6 w 74"/>
                  <a:gd name="T5" fmla="*/ 4 h 35"/>
                  <a:gd name="T6" fmla="*/ 9 w 74"/>
                  <a:gd name="T7" fmla="*/ 3 h 35"/>
                  <a:gd name="T8" fmla="*/ 19 w 74"/>
                  <a:gd name="T9" fmla="*/ 0 h 35"/>
                  <a:gd name="T10" fmla="*/ 27 w 74"/>
                  <a:gd name="T11" fmla="*/ 3 h 35"/>
                  <a:gd name="T12" fmla="*/ 29 w 74"/>
                  <a:gd name="T13" fmla="*/ 4 h 35"/>
                  <a:gd name="T14" fmla="*/ 27 w 74"/>
                  <a:gd name="T15" fmla="*/ 6 h 35"/>
                  <a:gd name="T16" fmla="*/ 19 w 74"/>
                  <a:gd name="T17" fmla="*/ 6 h 35"/>
                  <a:gd name="T18" fmla="*/ 11 w 74"/>
                  <a:gd name="T19" fmla="*/ 8 h 35"/>
                  <a:gd name="T20" fmla="*/ 2 w 74"/>
                  <a:gd name="T21" fmla="*/ 14 h 35"/>
                  <a:gd name="T22" fmla="*/ 0 w 74"/>
                  <a:gd name="T23" fmla="*/ 14 h 35"/>
                  <a:gd name="T24" fmla="*/ 0 w 74"/>
                  <a:gd name="T25" fmla="*/ 12 h 3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74" h="35">
                    <a:moveTo>
                      <a:pt x="0" y="31"/>
                    </a:moveTo>
                    <a:lnTo>
                      <a:pt x="10" y="17"/>
                    </a:lnTo>
                    <a:lnTo>
                      <a:pt x="15" y="11"/>
                    </a:lnTo>
                    <a:lnTo>
                      <a:pt x="22" y="7"/>
                    </a:lnTo>
                    <a:lnTo>
                      <a:pt x="49" y="0"/>
                    </a:lnTo>
                    <a:lnTo>
                      <a:pt x="70" y="7"/>
                    </a:lnTo>
                    <a:lnTo>
                      <a:pt x="74" y="11"/>
                    </a:lnTo>
                    <a:lnTo>
                      <a:pt x="70" y="15"/>
                    </a:lnTo>
                    <a:lnTo>
                      <a:pt x="49" y="15"/>
                    </a:lnTo>
                    <a:lnTo>
                      <a:pt x="28" y="21"/>
                    </a:lnTo>
                    <a:lnTo>
                      <a:pt x="5" y="35"/>
                    </a:lnTo>
                    <a:lnTo>
                      <a:pt x="1" y="35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1" name="Freeform 251">
                <a:extLst>
                  <a:ext uri="{FF2B5EF4-FFF2-40B4-BE49-F238E27FC236}">
                    <a16:creationId xmlns:a16="http://schemas.microsoft.com/office/drawing/2014/main" id="{F03B10CD-42EE-42DE-8AE7-89F5C96123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5" y="3240"/>
                <a:ext cx="143" cy="33"/>
              </a:xfrm>
              <a:custGeom>
                <a:avLst/>
                <a:gdLst>
                  <a:gd name="T0" fmla="*/ 1 w 357"/>
                  <a:gd name="T1" fmla="*/ 0 h 83"/>
                  <a:gd name="T2" fmla="*/ 20 w 357"/>
                  <a:gd name="T3" fmla="*/ 2 h 83"/>
                  <a:gd name="T4" fmla="*/ 39 w 357"/>
                  <a:gd name="T5" fmla="*/ 6 h 83"/>
                  <a:gd name="T6" fmla="*/ 61 w 357"/>
                  <a:gd name="T7" fmla="*/ 10 h 83"/>
                  <a:gd name="T8" fmla="*/ 81 w 357"/>
                  <a:gd name="T9" fmla="*/ 12 h 83"/>
                  <a:gd name="T10" fmla="*/ 123 w 357"/>
                  <a:gd name="T11" fmla="*/ 18 h 83"/>
                  <a:gd name="T12" fmla="*/ 135 w 357"/>
                  <a:gd name="T13" fmla="*/ 22 h 83"/>
                  <a:gd name="T14" fmla="*/ 142 w 357"/>
                  <a:gd name="T15" fmla="*/ 27 h 83"/>
                  <a:gd name="T16" fmla="*/ 143 w 357"/>
                  <a:gd name="T17" fmla="*/ 31 h 83"/>
                  <a:gd name="T18" fmla="*/ 141 w 357"/>
                  <a:gd name="T19" fmla="*/ 33 h 83"/>
                  <a:gd name="T20" fmla="*/ 79 w 357"/>
                  <a:gd name="T21" fmla="*/ 18 h 83"/>
                  <a:gd name="T22" fmla="*/ 60 w 357"/>
                  <a:gd name="T23" fmla="*/ 14 h 83"/>
                  <a:gd name="T24" fmla="*/ 38 w 357"/>
                  <a:gd name="T25" fmla="*/ 9 h 83"/>
                  <a:gd name="T26" fmla="*/ 20 w 357"/>
                  <a:gd name="T27" fmla="*/ 5 h 83"/>
                  <a:gd name="T28" fmla="*/ 1 w 357"/>
                  <a:gd name="T29" fmla="*/ 3 h 83"/>
                  <a:gd name="T30" fmla="*/ 0 w 357"/>
                  <a:gd name="T31" fmla="*/ 1 h 83"/>
                  <a:gd name="T32" fmla="*/ 1 w 357"/>
                  <a:gd name="T33" fmla="*/ 0 h 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57" h="83">
                    <a:moveTo>
                      <a:pt x="3" y="0"/>
                    </a:moveTo>
                    <a:lnTo>
                      <a:pt x="50" y="4"/>
                    </a:lnTo>
                    <a:lnTo>
                      <a:pt x="97" y="15"/>
                    </a:lnTo>
                    <a:lnTo>
                      <a:pt x="153" y="25"/>
                    </a:lnTo>
                    <a:lnTo>
                      <a:pt x="201" y="30"/>
                    </a:lnTo>
                    <a:lnTo>
                      <a:pt x="307" y="45"/>
                    </a:lnTo>
                    <a:lnTo>
                      <a:pt x="338" y="55"/>
                    </a:lnTo>
                    <a:lnTo>
                      <a:pt x="354" y="67"/>
                    </a:lnTo>
                    <a:lnTo>
                      <a:pt x="357" y="79"/>
                    </a:lnTo>
                    <a:lnTo>
                      <a:pt x="352" y="83"/>
                    </a:lnTo>
                    <a:cubicBezTo>
                      <a:pt x="301" y="71"/>
                      <a:pt x="250" y="55"/>
                      <a:pt x="198" y="45"/>
                    </a:cubicBezTo>
                    <a:lnTo>
                      <a:pt x="150" y="36"/>
                    </a:lnTo>
                    <a:lnTo>
                      <a:pt x="94" y="23"/>
                    </a:lnTo>
                    <a:lnTo>
                      <a:pt x="50" y="13"/>
                    </a:lnTo>
                    <a:lnTo>
                      <a:pt x="3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2" name="Freeform 252">
                <a:extLst>
                  <a:ext uri="{FF2B5EF4-FFF2-40B4-BE49-F238E27FC236}">
                    <a16:creationId xmlns:a16="http://schemas.microsoft.com/office/drawing/2014/main" id="{F1269F5D-80FC-4FA3-A648-E16AF07FA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4" y="3238"/>
                <a:ext cx="25" cy="12"/>
              </a:xfrm>
              <a:custGeom>
                <a:avLst/>
                <a:gdLst>
                  <a:gd name="T0" fmla="*/ 23 w 62"/>
                  <a:gd name="T1" fmla="*/ 3 h 30"/>
                  <a:gd name="T2" fmla="*/ 13 w 62"/>
                  <a:gd name="T3" fmla="*/ 6 h 30"/>
                  <a:gd name="T4" fmla="*/ 9 w 62"/>
                  <a:gd name="T5" fmla="*/ 9 h 30"/>
                  <a:gd name="T6" fmla="*/ 4 w 62"/>
                  <a:gd name="T7" fmla="*/ 12 h 30"/>
                  <a:gd name="T8" fmla="*/ 0 w 62"/>
                  <a:gd name="T9" fmla="*/ 10 h 30"/>
                  <a:gd name="T10" fmla="*/ 1 w 62"/>
                  <a:gd name="T11" fmla="*/ 6 h 30"/>
                  <a:gd name="T12" fmla="*/ 12 w 62"/>
                  <a:gd name="T13" fmla="*/ 1 h 30"/>
                  <a:gd name="T14" fmla="*/ 23 w 62"/>
                  <a:gd name="T15" fmla="*/ 0 h 30"/>
                  <a:gd name="T16" fmla="*/ 25 w 62"/>
                  <a:gd name="T17" fmla="*/ 1 h 30"/>
                  <a:gd name="T18" fmla="*/ 23 w 62"/>
                  <a:gd name="T19" fmla="*/ 3 h 3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2" h="30">
                    <a:moveTo>
                      <a:pt x="58" y="7"/>
                    </a:moveTo>
                    <a:lnTo>
                      <a:pt x="33" y="14"/>
                    </a:lnTo>
                    <a:lnTo>
                      <a:pt x="22" y="22"/>
                    </a:lnTo>
                    <a:lnTo>
                      <a:pt x="10" y="30"/>
                    </a:lnTo>
                    <a:lnTo>
                      <a:pt x="0" y="25"/>
                    </a:lnTo>
                    <a:lnTo>
                      <a:pt x="3" y="14"/>
                    </a:lnTo>
                    <a:lnTo>
                      <a:pt x="30" y="3"/>
                    </a:lnTo>
                    <a:lnTo>
                      <a:pt x="58" y="0"/>
                    </a:lnTo>
                    <a:lnTo>
                      <a:pt x="62" y="3"/>
                    </a:lnTo>
                    <a:lnTo>
                      <a:pt x="58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3" name="Freeform 253">
                <a:extLst>
                  <a:ext uri="{FF2B5EF4-FFF2-40B4-BE49-F238E27FC236}">
                    <a16:creationId xmlns:a16="http://schemas.microsoft.com/office/drawing/2014/main" id="{592A207C-C480-41C9-AF91-46CFCDE874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3" y="3254"/>
                <a:ext cx="139" cy="36"/>
              </a:xfrm>
              <a:custGeom>
                <a:avLst/>
                <a:gdLst>
                  <a:gd name="T0" fmla="*/ 1 w 345"/>
                  <a:gd name="T1" fmla="*/ 0 h 91"/>
                  <a:gd name="T2" fmla="*/ 34 w 345"/>
                  <a:gd name="T3" fmla="*/ 4 h 91"/>
                  <a:gd name="T4" fmla="*/ 50 w 345"/>
                  <a:gd name="T5" fmla="*/ 8 h 91"/>
                  <a:gd name="T6" fmla="*/ 67 w 345"/>
                  <a:gd name="T7" fmla="*/ 13 h 91"/>
                  <a:gd name="T8" fmla="*/ 85 w 345"/>
                  <a:gd name="T9" fmla="*/ 17 h 91"/>
                  <a:gd name="T10" fmla="*/ 98 w 345"/>
                  <a:gd name="T11" fmla="*/ 21 h 91"/>
                  <a:gd name="T12" fmla="*/ 114 w 345"/>
                  <a:gd name="T13" fmla="*/ 25 h 91"/>
                  <a:gd name="T14" fmla="*/ 130 w 345"/>
                  <a:gd name="T15" fmla="*/ 29 h 91"/>
                  <a:gd name="T16" fmla="*/ 139 w 345"/>
                  <a:gd name="T17" fmla="*/ 33 h 91"/>
                  <a:gd name="T18" fmla="*/ 139 w 345"/>
                  <a:gd name="T19" fmla="*/ 35 h 91"/>
                  <a:gd name="T20" fmla="*/ 138 w 345"/>
                  <a:gd name="T21" fmla="*/ 36 h 91"/>
                  <a:gd name="T22" fmla="*/ 129 w 345"/>
                  <a:gd name="T23" fmla="*/ 36 h 91"/>
                  <a:gd name="T24" fmla="*/ 112 w 345"/>
                  <a:gd name="T25" fmla="*/ 32 h 91"/>
                  <a:gd name="T26" fmla="*/ 98 w 345"/>
                  <a:gd name="T27" fmla="*/ 28 h 91"/>
                  <a:gd name="T28" fmla="*/ 83 w 345"/>
                  <a:gd name="T29" fmla="*/ 24 h 91"/>
                  <a:gd name="T30" fmla="*/ 65 w 345"/>
                  <a:gd name="T31" fmla="*/ 19 h 91"/>
                  <a:gd name="T32" fmla="*/ 48 w 345"/>
                  <a:gd name="T33" fmla="*/ 13 h 91"/>
                  <a:gd name="T34" fmla="*/ 33 w 345"/>
                  <a:gd name="T35" fmla="*/ 8 h 91"/>
                  <a:gd name="T36" fmla="*/ 19 w 345"/>
                  <a:gd name="T37" fmla="*/ 4 h 91"/>
                  <a:gd name="T38" fmla="*/ 1 w 345"/>
                  <a:gd name="T39" fmla="*/ 3 h 91"/>
                  <a:gd name="T40" fmla="*/ 0 w 345"/>
                  <a:gd name="T41" fmla="*/ 1 h 91"/>
                  <a:gd name="T42" fmla="*/ 1 w 345"/>
                  <a:gd name="T43" fmla="*/ 0 h 9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345" h="91">
                    <a:moveTo>
                      <a:pt x="3" y="0"/>
                    </a:moveTo>
                    <a:lnTo>
                      <a:pt x="85" y="9"/>
                    </a:lnTo>
                    <a:lnTo>
                      <a:pt x="123" y="20"/>
                    </a:lnTo>
                    <a:lnTo>
                      <a:pt x="166" y="33"/>
                    </a:lnTo>
                    <a:lnTo>
                      <a:pt x="210" y="44"/>
                    </a:lnTo>
                    <a:lnTo>
                      <a:pt x="244" y="53"/>
                    </a:lnTo>
                    <a:lnTo>
                      <a:pt x="282" y="62"/>
                    </a:lnTo>
                    <a:lnTo>
                      <a:pt x="323" y="73"/>
                    </a:lnTo>
                    <a:lnTo>
                      <a:pt x="344" y="83"/>
                    </a:lnTo>
                    <a:lnTo>
                      <a:pt x="345" y="88"/>
                    </a:lnTo>
                    <a:lnTo>
                      <a:pt x="342" y="91"/>
                    </a:lnTo>
                    <a:lnTo>
                      <a:pt x="321" y="91"/>
                    </a:lnTo>
                    <a:lnTo>
                      <a:pt x="278" y="80"/>
                    </a:lnTo>
                    <a:lnTo>
                      <a:pt x="242" y="70"/>
                    </a:lnTo>
                    <a:lnTo>
                      <a:pt x="205" y="60"/>
                    </a:lnTo>
                    <a:lnTo>
                      <a:pt x="162" y="47"/>
                    </a:lnTo>
                    <a:lnTo>
                      <a:pt x="120" y="34"/>
                    </a:lnTo>
                    <a:lnTo>
                      <a:pt x="82" y="20"/>
                    </a:lnTo>
                    <a:lnTo>
                      <a:pt x="46" y="11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4" name="Freeform 254">
                <a:extLst>
                  <a:ext uri="{FF2B5EF4-FFF2-40B4-BE49-F238E27FC236}">
                    <a16:creationId xmlns:a16="http://schemas.microsoft.com/office/drawing/2014/main" id="{638455BA-F997-4F67-A562-A238EF5943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8" y="3257"/>
                <a:ext cx="40" cy="108"/>
              </a:xfrm>
              <a:custGeom>
                <a:avLst/>
                <a:gdLst>
                  <a:gd name="T0" fmla="*/ 3 w 98"/>
                  <a:gd name="T1" fmla="*/ 1 h 271"/>
                  <a:gd name="T2" fmla="*/ 9 w 98"/>
                  <a:gd name="T3" fmla="*/ 12 h 271"/>
                  <a:gd name="T4" fmla="*/ 13 w 98"/>
                  <a:gd name="T5" fmla="*/ 23 h 271"/>
                  <a:gd name="T6" fmla="*/ 20 w 98"/>
                  <a:gd name="T7" fmla="*/ 47 h 271"/>
                  <a:gd name="T8" fmla="*/ 24 w 98"/>
                  <a:gd name="T9" fmla="*/ 63 h 271"/>
                  <a:gd name="T10" fmla="*/ 29 w 98"/>
                  <a:gd name="T11" fmla="*/ 75 h 271"/>
                  <a:gd name="T12" fmla="*/ 35 w 98"/>
                  <a:gd name="T13" fmla="*/ 89 h 271"/>
                  <a:gd name="T14" fmla="*/ 40 w 98"/>
                  <a:gd name="T15" fmla="*/ 104 h 271"/>
                  <a:gd name="T16" fmla="*/ 38 w 98"/>
                  <a:gd name="T17" fmla="*/ 108 h 271"/>
                  <a:gd name="T18" fmla="*/ 35 w 98"/>
                  <a:gd name="T19" fmla="*/ 106 h 271"/>
                  <a:gd name="T20" fmla="*/ 28 w 98"/>
                  <a:gd name="T21" fmla="*/ 91 h 271"/>
                  <a:gd name="T22" fmla="*/ 22 w 98"/>
                  <a:gd name="T23" fmla="*/ 77 h 271"/>
                  <a:gd name="T24" fmla="*/ 18 w 98"/>
                  <a:gd name="T25" fmla="*/ 65 h 271"/>
                  <a:gd name="T26" fmla="*/ 13 w 98"/>
                  <a:gd name="T27" fmla="*/ 49 h 271"/>
                  <a:gd name="T28" fmla="*/ 8 w 98"/>
                  <a:gd name="T29" fmla="*/ 25 h 271"/>
                  <a:gd name="T30" fmla="*/ 6 w 98"/>
                  <a:gd name="T31" fmla="*/ 14 h 271"/>
                  <a:gd name="T32" fmla="*/ 3 w 98"/>
                  <a:gd name="T33" fmla="*/ 8 h 271"/>
                  <a:gd name="T34" fmla="*/ 0 w 98"/>
                  <a:gd name="T35" fmla="*/ 2 h 271"/>
                  <a:gd name="T36" fmla="*/ 1 w 98"/>
                  <a:gd name="T37" fmla="*/ 0 h 271"/>
                  <a:gd name="T38" fmla="*/ 3 w 98"/>
                  <a:gd name="T39" fmla="*/ 1 h 271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98" h="271">
                    <a:moveTo>
                      <a:pt x="7" y="2"/>
                    </a:moveTo>
                    <a:lnTo>
                      <a:pt x="22" y="31"/>
                    </a:lnTo>
                    <a:lnTo>
                      <a:pt x="33" y="57"/>
                    </a:lnTo>
                    <a:lnTo>
                      <a:pt x="50" y="117"/>
                    </a:lnTo>
                    <a:lnTo>
                      <a:pt x="60" y="157"/>
                    </a:lnTo>
                    <a:lnTo>
                      <a:pt x="72" y="189"/>
                    </a:lnTo>
                    <a:lnTo>
                      <a:pt x="85" y="223"/>
                    </a:lnTo>
                    <a:lnTo>
                      <a:pt x="98" y="262"/>
                    </a:lnTo>
                    <a:lnTo>
                      <a:pt x="93" y="271"/>
                    </a:lnTo>
                    <a:lnTo>
                      <a:pt x="85" y="266"/>
                    </a:lnTo>
                    <a:lnTo>
                      <a:pt x="69" y="228"/>
                    </a:lnTo>
                    <a:lnTo>
                      <a:pt x="55" y="194"/>
                    </a:lnTo>
                    <a:lnTo>
                      <a:pt x="43" y="162"/>
                    </a:lnTo>
                    <a:lnTo>
                      <a:pt x="31" y="122"/>
                    </a:lnTo>
                    <a:lnTo>
                      <a:pt x="20" y="62"/>
                    </a:lnTo>
                    <a:lnTo>
                      <a:pt x="14" y="34"/>
                    </a:lnTo>
                    <a:lnTo>
                      <a:pt x="8" y="20"/>
                    </a:lnTo>
                    <a:lnTo>
                      <a:pt x="0" y="6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5" name="Freeform 255">
                <a:extLst>
                  <a:ext uri="{FF2B5EF4-FFF2-40B4-BE49-F238E27FC236}">
                    <a16:creationId xmlns:a16="http://schemas.microsoft.com/office/drawing/2014/main" id="{A743B70A-43F9-4422-B7F5-91DF77F2E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4" y="3361"/>
                <a:ext cx="116" cy="51"/>
              </a:xfrm>
              <a:custGeom>
                <a:avLst/>
                <a:gdLst>
                  <a:gd name="T0" fmla="*/ 4 w 290"/>
                  <a:gd name="T1" fmla="*/ 0 h 127"/>
                  <a:gd name="T2" fmla="*/ 70 w 290"/>
                  <a:gd name="T3" fmla="*/ 30 h 127"/>
                  <a:gd name="T4" fmla="*/ 87 w 290"/>
                  <a:gd name="T5" fmla="*/ 38 h 127"/>
                  <a:gd name="T6" fmla="*/ 95 w 290"/>
                  <a:gd name="T7" fmla="*/ 41 h 127"/>
                  <a:gd name="T8" fmla="*/ 104 w 290"/>
                  <a:gd name="T9" fmla="*/ 45 h 127"/>
                  <a:gd name="T10" fmla="*/ 115 w 290"/>
                  <a:gd name="T11" fmla="*/ 49 h 127"/>
                  <a:gd name="T12" fmla="*/ 116 w 290"/>
                  <a:gd name="T13" fmla="*/ 50 h 127"/>
                  <a:gd name="T14" fmla="*/ 114 w 290"/>
                  <a:gd name="T15" fmla="*/ 51 h 127"/>
                  <a:gd name="T16" fmla="*/ 94 w 290"/>
                  <a:gd name="T17" fmla="*/ 45 h 127"/>
                  <a:gd name="T18" fmla="*/ 77 w 290"/>
                  <a:gd name="T19" fmla="*/ 39 h 127"/>
                  <a:gd name="T20" fmla="*/ 68 w 290"/>
                  <a:gd name="T21" fmla="*/ 36 h 127"/>
                  <a:gd name="T22" fmla="*/ 60 w 290"/>
                  <a:gd name="T23" fmla="*/ 32 h 127"/>
                  <a:gd name="T24" fmla="*/ 51 w 290"/>
                  <a:gd name="T25" fmla="*/ 28 h 127"/>
                  <a:gd name="T26" fmla="*/ 41 w 290"/>
                  <a:gd name="T27" fmla="*/ 24 h 127"/>
                  <a:gd name="T28" fmla="*/ 13 w 290"/>
                  <a:gd name="T29" fmla="*/ 10 h 127"/>
                  <a:gd name="T30" fmla="*/ 3 w 290"/>
                  <a:gd name="T31" fmla="*/ 8 h 127"/>
                  <a:gd name="T32" fmla="*/ 0 w 290"/>
                  <a:gd name="T33" fmla="*/ 3 h 127"/>
                  <a:gd name="T34" fmla="*/ 1 w 290"/>
                  <a:gd name="T35" fmla="*/ 1 h 127"/>
                  <a:gd name="T36" fmla="*/ 4 w 290"/>
                  <a:gd name="T37" fmla="*/ 0 h 12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90" h="127">
                    <a:moveTo>
                      <a:pt x="10" y="0"/>
                    </a:moveTo>
                    <a:cubicBezTo>
                      <a:pt x="63" y="20"/>
                      <a:pt x="125" y="49"/>
                      <a:pt x="176" y="75"/>
                    </a:cubicBezTo>
                    <a:lnTo>
                      <a:pt x="217" y="94"/>
                    </a:lnTo>
                    <a:lnTo>
                      <a:pt x="238" y="103"/>
                    </a:lnTo>
                    <a:lnTo>
                      <a:pt x="261" y="112"/>
                    </a:lnTo>
                    <a:lnTo>
                      <a:pt x="288" y="121"/>
                    </a:lnTo>
                    <a:lnTo>
                      <a:pt x="290" y="124"/>
                    </a:lnTo>
                    <a:lnTo>
                      <a:pt x="285" y="127"/>
                    </a:lnTo>
                    <a:lnTo>
                      <a:pt x="236" y="111"/>
                    </a:lnTo>
                    <a:lnTo>
                      <a:pt x="192" y="98"/>
                    </a:lnTo>
                    <a:lnTo>
                      <a:pt x="171" y="90"/>
                    </a:lnTo>
                    <a:lnTo>
                      <a:pt x="150" y="80"/>
                    </a:lnTo>
                    <a:lnTo>
                      <a:pt x="127" y="70"/>
                    </a:lnTo>
                    <a:lnTo>
                      <a:pt x="102" y="60"/>
                    </a:lnTo>
                    <a:lnTo>
                      <a:pt x="32" y="25"/>
                    </a:lnTo>
                    <a:lnTo>
                      <a:pt x="7" y="19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6" name="Freeform 256">
                <a:extLst>
                  <a:ext uri="{FF2B5EF4-FFF2-40B4-BE49-F238E27FC236}">
                    <a16:creationId xmlns:a16="http://schemas.microsoft.com/office/drawing/2014/main" id="{CC6F0FEE-9957-4348-ABF5-85CBE7B7B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23" y="3371"/>
                <a:ext cx="8" cy="25"/>
              </a:xfrm>
              <a:custGeom>
                <a:avLst/>
                <a:gdLst>
                  <a:gd name="T0" fmla="*/ 7 w 19"/>
                  <a:gd name="T1" fmla="*/ 2 h 63"/>
                  <a:gd name="T2" fmla="*/ 8 w 19"/>
                  <a:gd name="T3" fmla="*/ 11 h 63"/>
                  <a:gd name="T4" fmla="*/ 7 w 19"/>
                  <a:gd name="T5" fmla="*/ 20 h 63"/>
                  <a:gd name="T6" fmla="*/ 5 w 19"/>
                  <a:gd name="T7" fmla="*/ 23 h 63"/>
                  <a:gd name="T8" fmla="*/ 4 w 19"/>
                  <a:gd name="T9" fmla="*/ 25 h 63"/>
                  <a:gd name="T10" fmla="*/ 1 w 19"/>
                  <a:gd name="T11" fmla="*/ 23 h 63"/>
                  <a:gd name="T12" fmla="*/ 0 w 19"/>
                  <a:gd name="T13" fmla="*/ 20 h 63"/>
                  <a:gd name="T14" fmla="*/ 0 w 19"/>
                  <a:gd name="T15" fmla="*/ 11 h 63"/>
                  <a:gd name="T16" fmla="*/ 2 w 19"/>
                  <a:gd name="T17" fmla="*/ 2 h 63"/>
                  <a:gd name="T18" fmla="*/ 2 w 19"/>
                  <a:gd name="T19" fmla="*/ 0 h 63"/>
                  <a:gd name="T20" fmla="*/ 4 w 19"/>
                  <a:gd name="T21" fmla="*/ 0 h 63"/>
                  <a:gd name="T22" fmla="*/ 7 w 19"/>
                  <a:gd name="T23" fmla="*/ 2 h 6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" h="63">
                    <a:moveTo>
                      <a:pt x="16" y="4"/>
                    </a:moveTo>
                    <a:lnTo>
                      <a:pt x="19" y="28"/>
                    </a:lnTo>
                    <a:lnTo>
                      <a:pt x="16" y="51"/>
                    </a:lnTo>
                    <a:lnTo>
                      <a:pt x="13" y="58"/>
                    </a:lnTo>
                    <a:lnTo>
                      <a:pt x="9" y="63"/>
                    </a:lnTo>
                    <a:lnTo>
                      <a:pt x="3" y="58"/>
                    </a:lnTo>
                    <a:lnTo>
                      <a:pt x="0" y="51"/>
                    </a:lnTo>
                    <a:lnTo>
                      <a:pt x="1" y="28"/>
                    </a:lnTo>
                    <a:lnTo>
                      <a:pt x="4" y="4"/>
                    </a:lnTo>
                    <a:lnTo>
                      <a:pt x="5" y="0"/>
                    </a:lnTo>
                    <a:lnTo>
                      <a:pt x="10" y="0"/>
                    </a:lnTo>
                    <a:lnTo>
                      <a:pt x="16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7" name="Freeform 257">
                <a:extLst>
                  <a:ext uri="{FF2B5EF4-FFF2-40B4-BE49-F238E27FC236}">
                    <a16:creationId xmlns:a16="http://schemas.microsoft.com/office/drawing/2014/main" id="{01AB2018-F178-4044-AB4B-4D8692460F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2" y="3411"/>
                <a:ext cx="10" cy="23"/>
              </a:xfrm>
              <a:custGeom>
                <a:avLst/>
                <a:gdLst>
                  <a:gd name="T0" fmla="*/ 10 w 24"/>
                  <a:gd name="T1" fmla="*/ 5 h 56"/>
                  <a:gd name="T2" fmla="*/ 8 w 24"/>
                  <a:gd name="T3" fmla="*/ 14 h 56"/>
                  <a:gd name="T4" fmla="*/ 6 w 24"/>
                  <a:gd name="T5" fmla="*/ 23 h 56"/>
                  <a:gd name="T6" fmla="*/ 3 w 24"/>
                  <a:gd name="T7" fmla="*/ 23 h 56"/>
                  <a:gd name="T8" fmla="*/ 1 w 24"/>
                  <a:gd name="T9" fmla="*/ 14 h 56"/>
                  <a:gd name="T10" fmla="*/ 0 w 24"/>
                  <a:gd name="T11" fmla="*/ 5 h 56"/>
                  <a:gd name="T12" fmla="*/ 1 w 24"/>
                  <a:gd name="T13" fmla="*/ 1 h 56"/>
                  <a:gd name="T14" fmla="*/ 5 w 24"/>
                  <a:gd name="T15" fmla="*/ 0 h 56"/>
                  <a:gd name="T16" fmla="*/ 8 w 24"/>
                  <a:gd name="T17" fmla="*/ 1 h 56"/>
                  <a:gd name="T18" fmla="*/ 10 w 24"/>
                  <a:gd name="T19" fmla="*/ 5 h 5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4" h="56">
                    <a:moveTo>
                      <a:pt x="24" y="13"/>
                    </a:moveTo>
                    <a:lnTo>
                      <a:pt x="19" y="34"/>
                    </a:lnTo>
                    <a:lnTo>
                      <a:pt x="15" y="56"/>
                    </a:lnTo>
                    <a:lnTo>
                      <a:pt x="8" y="56"/>
                    </a:lnTo>
                    <a:lnTo>
                      <a:pt x="3" y="34"/>
                    </a:lnTo>
                    <a:lnTo>
                      <a:pt x="0" y="13"/>
                    </a:lnTo>
                    <a:lnTo>
                      <a:pt x="3" y="3"/>
                    </a:lnTo>
                    <a:lnTo>
                      <a:pt x="12" y="0"/>
                    </a:lnTo>
                    <a:lnTo>
                      <a:pt x="20" y="3"/>
                    </a:lnTo>
                    <a:lnTo>
                      <a:pt x="24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8" name="Freeform 258">
                <a:extLst>
                  <a:ext uri="{FF2B5EF4-FFF2-40B4-BE49-F238E27FC236}">
                    <a16:creationId xmlns:a16="http://schemas.microsoft.com/office/drawing/2014/main" id="{C85F5E60-DD41-4964-B9FF-A1324036AB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4" y="3373"/>
                <a:ext cx="8" cy="26"/>
              </a:xfrm>
              <a:custGeom>
                <a:avLst/>
                <a:gdLst>
                  <a:gd name="T0" fmla="*/ 4 w 20"/>
                  <a:gd name="T1" fmla="*/ 2 h 64"/>
                  <a:gd name="T2" fmla="*/ 7 w 20"/>
                  <a:gd name="T3" fmla="*/ 8 h 64"/>
                  <a:gd name="T4" fmla="*/ 8 w 20"/>
                  <a:gd name="T5" fmla="*/ 18 h 64"/>
                  <a:gd name="T6" fmla="*/ 7 w 20"/>
                  <a:gd name="T7" fmla="*/ 26 h 64"/>
                  <a:gd name="T8" fmla="*/ 4 w 20"/>
                  <a:gd name="T9" fmla="*/ 26 h 64"/>
                  <a:gd name="T10" fmla="*/ 1 w 20"/>
                  <a:gd name="T11" fmla="*/ 20 h 64"/>
                  <a:gd name="T12" fmla="*/ 0 w 20"/>
                  <a:gd name="T13" fmla="*/ 8 h 64"/>
                  <a:gd name="T14" fmla="*/ 0 w 20"/>
                  <a:gd name="T15" fmla="*/ 3 h 64"/>
                  <a:gd name="T16" fmla="*/ 3 w 20"/>
                  <a:gd name="T17" fmla="*/ 0 h 64"/>
                  <a:gd name="T18" fmla="*/ 4 w 20"/>
                  <a:gd name="T19" fmla="*/ 2 h 6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0" h="64">
                    <a:moveTo>
                      <a:pt x="11" y="6"/>
                    </a:moveTo>
                    <a:lnTo>
                      <a:pt x="17" y="19"/>
                    </a:lnTo>
                    <a:lnTo>
                      <a:pt x="20" y="45"/>
                    </a:lnTo>
                    <a:lnTo>
                      <a:pt x="17" y="64"/>
                    </a:lnTo>
                    <a:lnTo>
                      <a:pt x="9" y="64"/>
                    </a:lnTo>
                    <a:lnTo>
                      <a:pt x="3" y="49"/>
                    </a:lnTo>
                    <a:lnTo>
                      <a:pt x="0" y="19"/>
                    </a:lnTo>
                    <a:lnTo>
                      <a:pt x="1" y="7"/>
                    </a:lnTo>
                    <a:lnTo>
                      <a:pt x="7" y="0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19" name="Freeform 259">
                <a:extLst>
                  <a:ext uri="{FF2B5EF4-FFF2-40B4-BE49-F238E27FC236}">
                    <a16:creationId xmlns:a16="http://schemas.microsoft.com/office/drawing/2014/main" id="{ACD8E491-5957-4973-AC0A-27E9AB03DA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8" y="3143"/>
                <a:ext cx="67" cy="84"/>
              </a:xfrm>
              <a:custGeom>
                <a:avLst/>
                <a:gdLst>
                  <a:gd name="T0" fmla="*/ 17 w 166"/>
                  <a:gd name="T1" fmla="*/ 4 h 211"/>
                  <a:gd name="T2" fmla="*/ 13 w 166"/>
                  <a:gd name="T3" fmla="*/ 5 h 211"/>
                  <a:gd name="T4" fmla="*/ 7 w 166"/>
                  <a:gd name="T5" fmla="*/ 18 h 211"/>
                  <a:gd name="T6" fmla="*/ 9 w 166"/>
                  <a:gd name="T7" fmla="*/ 30 h 211"/>
                  <a:gd name="T8" fmla="*/ 7 w 166"/>
                  <a:gd name="T9" fmla="*/ 55 h 211"/>
                  <a:gd name="T10" fmla="*/ 6 w 166"/>
                  <a:gd name="T11" fmla="*/ 59 h 211"/>
                  <a:gd name="T12" fmla="*/ 7 w 166"/>
                  <a:gd name="T13" fmla="*/ 61 h 211"/>
                  <a:gd name="T14" fmla="*/ 17 w 166"/>
                  <a:gd name="T15" fmla="*/ 64 h 211"/>
                  <a:gd name="T16" fmla="*/ 27 w 166"/>
                  <a:gd name="T17" fmla="*/ 67 h 211"/>
                  <a:gd name="T18" fmla="*/ 42 w 166"/>
                  <a:gd name="T19" fmla="*/ 75 h 211"/>
                  <a:gd name="T20" fmla="*/ 48 w 166"/>
                  <a:gd name="T21" fmla="*/ 77 h 211"/>
                  <a:gd name="T22" fmla="*/ 57 w 166"/>
                  <a:gd name="T23" fmla="*/ 78 h 211"/>
                  <a:gd name="T24" fmla="*/ 66 w 166"/>
                  <a:gd name="T25" fmla="*/ 77 h 211"/>
                  <a:gd name="T26" fmla="*/ 67 w 166"/>
                  <a:gd name="T27" fmla="*/ 79 h 211"/>
                  <a:gd name="T28" fmla="*/ 58 w 166"/>
                  <a:gd name="T29" fmla="*/ 83 h 211"/>
                  <a:gd name="T30" fmla="*/ 47 w 166"/>
                  <a:gd name="T31" fmla="*/ 84 h 211"/>
                  <a:gd name="T32" fmla="*/ 23 w 166"/>
                  <a:gd name="T33" fmla="*/ 76 h 211"/>
                  <a:gd name="T34" fmla="*/ 13 w 166"/>
                  <a:gd name="T35" fmla="*/ 70 h 211"/>
                  <a:gd name="T36" fmla="*/ 4 w 166"/>
                  <a:gd name="T37" fmla="*/ 64 h 211"/>
                  <a:gd name="T38" fmla="*/ 0 w 166"/>
                  <a:gd name="T39" fmla="*/ 56 h 211"/>
                  <a:gd name="T40" fmla="*/ 14 w 166"/>
                  <a:gd name="T41" fmla="*/ 0 h 211"/>
                  <a:gd name="T42" fmla="*/ 17 w 166"/>
                  <a:gd name="T43" fmla="*/ 1 h 211"/>
                  <a:gd name="T44" fmla="*/ 17 w 166"/>
                  <a:gd name="T45" fmla="*/ 4 h 21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66" h="211">
                    <a:moveTo>
                      <a:pt x="42" y="10"/>
                    </a:moveTo>
                    <a:lnTo>
                      <a:pt x="33" y="13"/>
                    </a:lnTo>
                    <a:lnTo>
                      <a:pt x="17" y="45"/>
                    </a:lnTo>
                    <a:lnTo>
                      <a:pt x="22" y="76"/>
                    </a:lnTo>
                    <a:lnTo>
                      <a:pt x="17" y="139"/>
                    </a:lnTo>
                    <a:lnTo>
                      <a:pt x="16" y="147"/>
                    </a:lnTo>
                    <a:lnTo>
                      <a:pt x="17" y="154"/>
                    </a:lnTo>
                    <a:lnTo>
                      <a:pt x="42" y="162"/>
                    </a:lnTo>
                    <a:lnTo>
                      <a:pt x="67" y="169"/>
                    </a:lnTo>
                    <a:lnTo>
                      <a:pt x="105" y="188"/>
                    </a:lnTo>
                    <a:lnTo>
                      <a:pt x="120" y="193"/>
                    </a:lnTo>
                    <a:lnTo>
                      <a:pt x="142" y="195"/>
                    </a:lnTo>
                    <a:lnTo>
                      <a:pt x="164" y="193"/>
                    </a:lnTo>
                    <a:lnTo>
                      <a:pt x="166" y="199"/>
                    </a:lnTo>
                    <a:lnTo>
                      <a:pt x="143" y="208"/>
                    </a:lnTo>
                    <a:lnTo>
                      <a:pt x="117" y="211"/>
                    </a:lnTo>
                    <a:lnTo>
                      <a:pt x="57" y="190"/>
                    </a:lnTo>
                    <a:lnTo>
                      <a:pt x="33" y="176"/>
                    </a:lnTo>
                    <a:lnTo>
                      <a:pt x="9" y="160"/>
                    </a:lnTo>
                    <a:lnTo>
                      <a:pt x="0" y="140"/>
                    </a:lnTo>
                    <a:cubicBezTo>
                      <a:pt x="3" y="95"/>
                      <a:pt x="0" y="32"/>
                      <a:pt x="34" y="0"/>
                    </a:cubicBezTo>
                    <a:lnTo>
                      <a:pt x="43" y="2"/>
                    </a:lnTo>
                    <a:lnTo>
                      <a:pt x="42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0" name="Freeform 260">
                <a:extLst>
                  <a:ext uri="{FF2B5EF4-FFF2-40B4-BE49-F238E27FC236}">
                    <a16:creationId xmlns:a16="http://schemas.microsoft.com/office/drawing/2014/main" id="{C8DF93EC-D44D-4972-9F8C-AA3425DB9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" y="3156"/>
                <a:ext cx="74" cy="27"/>
              </a:xfrm>
              <a:custGeom>
                <a:avLst/>
                <a:gdLst>
                  <a:gd name="T0" fmla="*/ 2 w 186"/>
                  <a:gd name="T1" fmla="*/ 0 h 67"/>
                  <a:gd name="T2" fmla="*/ 17 w 186"/>
                  <a:gd name="T3" fmla="*/ 8 h 67"/>
                  <a:gd name="T4" fmla="*/ 28 w 186"/>
                  <a:gd name="T5" fmla="*/ 12 h 67"/>
                  <a:gd name="T6" fmla="*/ 40 w 186"/>
                  <a:gd name="T7" fmla="*/ 16 h 67"/>
                  <a:gd name="T8" fmla="*/ 56 w 186"/>
                  <a:gd name="T9" fmla="*/ 19 h 67"/>
                  <a:gd name="T10" fmla="*/ 72 w 186"/>
                  <a:gd name="T11" fmla="*/ 18 h 67"/>
                  <a:gd name="T12" fmla="*/ 74 w 186"/>
                  <a:gd name="T13" fmla="*/ 20 h 67"/>
                  <a:gd name="T14" fmla="*/ 73 w 186"/>
                  <a:gd name="T15" fmla="*/ 21 h 67"/>
                  <a:gd name="T16" fmla="*/ 55 w 186"/>
                  <a:gd name="T17" fmla="*/ 26 h 67"/>
                  <a:gd name="T18" fmla="*/ 37 w 186"/>
                  <a:gd name="T19" fmla="*/ 27 h 67"/>
                  <a:gd name="T20" fmla="*/ 12 w 186"/>
                  <a:gd name="T21" fmla="*/ 17 h 67"/>
                  <a:gd name="T22" fmla="*/ 6 w 186"/>
                  <a:gd name="T23" fmla="*/ 9 h 67"/>
                  <a:gd name="T24" fmla="*/ 5 w 186"/>
                  <a:gd name="T25" fmla="*/ 5 h 67"/>
                  <a:gd name="T26" fmla="*/ 1 w 186"/>
                  <a:gd name="T27" fmla="*/ 2 h 67"/>
                  <a:gd name="T28" fmla="*/ 0 w 186"/>
                  <a:gd name="T29" fmla="*/ 1 h 67"/>
                  <a:gd name="T30" fmla="*/ 2 w 186"/>
                  <a:gd name="T31" fmla="*/ 0 h 6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86" h="67">
                    <a:moveTo>
                      <a:pt x="6" y="0"/>
                    </a:moveTo>
                    <a:lnTo>
                      <a:pt x="43" y="19"/>
                    </a:lnTo>
                    <a:lnTo>
                      <a:pt x="70" y="30"/>
                    </a:lnTo>
                    <a:lnTo>
                      <a:pt x="100" y="40"/>
                    </a:lnTo>
                    <a:lnTo>
                      <a:pt x="141" y="47"/>
                    </a:lnTo>
                    <a:lnTo>
                      <a:pt x="181" y="45"/>
                    </a:lnTo>
                    <a:lnTo>
                      <a:pt x="186" y="49"/>
                    </a:lnTo>
                    <a:lnTo>
                      <a:pt x="183" y="53"/>
                    </a:lnTo>
                    <a:lnTo>
                      <a:pt x="139" y="64"/>
                    </a:lnTo>
                    <a:lnTo>
                      <a:pt x="94" y="67"/>
                    </a:lnTo>
                    <a:lnTo>
                      <a:pt x="30" y="43"/>
                    </a:lnTo>
                    <a:lnTo>
                      <a:pt x="16" y="23"/>
                    </a:lnTo>
                    <a:lnTo>
                      <a:pt x="12" y="13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1" name="Freeform 261">
                <a:extLst>
                  <a:ext uri="{FF2B5EF4-FFF2-40B4-BE49-F238E27FC236}">
                    <a16:creationId xmlns:a16="http://schemas.microsoft.com/office/drawing/2014/main" id="{2EB8D706-1817-4480-9016-1782BCB615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" y="3131"/>
                <a:ext cx="27" cy="49"/>
              </a:xfrm>
              <a:custGeom>
                <a:avLst/>
                <a:gdLst>
                  <a:gd name="T0" fmla="*/ 26 w 69"/>
                  <a:gd name="T1" fmla="*/ 2 h 122"/>
                  <a:gd name="T2" fmla="*/ 23 w 69"/>
                  <a:gd name="T3" fmla="*/ 9 h 122"/>
                  <a:gd name="T4" fmla="*/ 22 w 69"/>
                  <a:gd name="T5" fmla="*/ 18 h 122"/>
                  <a:gd name="T6" fmla="*/ 18 w 69"/>
                  <a:gd name="T7" fmla="*/ 27 h 122"/>
                  <a:gd name="T8" fmla="*/ 14 w 69"/>
                  <a:gd name="T9" fmla="*/ 35 h 122"/>
                  <a:gd name="T10" fmla="*/ 2 w 69"/>
                  <a:gd name="T11" fmla="*/ 49 h 122"/>
                  <a:gd name="T12" fmla="*/ 0 w 69"/>
                  <a:gd name="T13" fmla="*/ 49 h 122"/>
                  <a:gd name="T14" fmla="*/ 0 w 69"/>
                  <a:gd name="T15" fmla="*/ 47 h 122"/>
                  <a:gd name="T16" fmla="*/ 8 w 69"/>
                  <a:gd name="T17" fmla="*/ 33 h 122"/>
                  <a:gd name="T18" fmla="*/ 11 w 69"/>
                  <a:gd name="T19" fmla="*/ 17 h 122"/>
                  <a:gd name="T20" fmla="*/ 13 w 69"/>
                  <a:gd name="T21" fmla="*/ 11 h 122"/>
                  <a:gd name="T22" fmla="*/ 16 w 69"/>
                  <a:gd name="T23" fmla="*/ 8 h 122"/>
                  <a:gd name="T24" fmla="*/ 20 w 69"/>
                  <a:gd name="T25" fmla="*/ 4 h 122"/>
                  <a:gd name="T26" fmla="*/ 24 w 69"/>
                  <a:gd name="T27" fmla="*/ 0 h 122"/>
                  <a:gd name="T28" fmla="*/ 26 w 69"/>
                  <a:gd name="T29" fmla="*/ 0 h 122"/>
                  <a:gd name="T30" fmla="*/ 27 w 69"/>
                  <a:gd name="T31" fmla="*/ 1 h 122"/>
                  <a:gd name="T32" fmla="*/ 26 w 69"/>
                  <a:gd name="T33" fmla="*/ 2 h 12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9" h="122">
                    <a:moveTo>
                      <a:pt x="67" y="6"/>
                    </a:moveTo>
                    <a:lnTo>
                      <a:pt x="58" y="23"/>
                    </a:lnTo>
                    <a:lnTo>
                      <a:pt x="55" y="44"/>
                    </a:lnTo>
                    <a:lnTo>
                      <a:pt x="47" y="68"/>
                    </a:lnTo>
                    <a:lnTo>
                      <a:pt x="37" y="86"/>
                    </a:lnTo>
                    <a:lnTo>
                      <a:pt x="5" y="122"/>
                    </a:lnTo>
                    <a:lnTo>
                      <a:pt x="0" y="122"/>
                    </a:lnTo>
                    <a:lnTo>
                      <a:pt x="0" y="117"/>
                    </a:lnTo>
                    <a:lnTo>
                      <a:pt x="20" y="81"/>
                    </a:lnTo>
                    <a:lnTo>
                      <a:pt x="28" y="42"/>
                    </a:lnTo>
                    <a:lnTo>
                      <a:pt x="33" y="28"/>
                    </a:lnTo>
                    <a:lnTo>
                      <a:pt x="40" y="19"/>
                    </a:lnTo>
                    <a:lnTo>
                      <a:pt x="50" y="9"/>
                    </a:lnTo>
                    <a:lnTo>
                      <a:pt x="61" y="0"/>
                    </a:lnTo>
                    <a:lnTo>
                      <a:pt x="67" y="0"/>
                    </a:lnTo>
                    <a:lnTo>
                      <a:pt x="69" y="3"/>
                    </a:lnTo>
                    <a:lnTo>
                      <a:pt x="67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2" name="Freeform 262">
                <a:extLst>
                  <a:ext uri="{FF2B5EF4-FFF2-40B4-BE49-F238E27FC236}">
                    <a16:creationId xmlns:a16="http://schemas.microsoft.com/office/drawing/2014/main" id="{EEFF84A3-C993-47D4-9049-E44356FA76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5" y="3179"/>
                <a:ext cx="49" cy="48"/>
              </a:xfrm>
              <a:custGeom>
                <a:avLst/>
                <a:gdLst>
                  <a:gd name="T0" fmla="*/ 49 w 122"/>
                  <a:gd name="T1" fmla="*/ 0 h 120"/>
                  <a:gd name="T2" fmla="*/ 47 w 122"/>
                  <a:gd name="T3" fmla="*/ 15 h 120"/>
                  <a:gd name="T4" fmla="*/ 45 w 122"/>
                  <a:gd name="T5" fmla="*/ 21 h 120"/>
                  <a:gd name="T6" fmla="*/ 41 w 122"/>
                  <a:gd name="T7" fmla="*/ 27 h 120"/>
                  <a:gd name="T8" fmla="*/ 37 w 122"/>
                  <a:gd name="T9" fmla="*/ 32 h 120"/>
                  <a:gd name="T10" fmla="*/ 26 w 122"/>
                  <a:gd name="T11" fmla="*/ 41 h 120"/>
                  <a:gd name="T12" fmla="*/ 20 w 122"/>
                  <a:gd name="T13" fmla="*/ 45 h 120"/>
                  <a:gd name="T14" fmla="*/ 11 w 122"/>
                  <a:gd name="T15" fmla="*/ 48 h 120"/>
                  <a:gd name="T16" fmla="*/ 1 w 122"/>
                  <a:gd name="T17" fmla="*/ 47 h 120"/>
                  <a:gd name="T18" fmla="*/ 0 w 122"/>
                  <a:gd name="T19" fmla="*/ 46 h 120"/>
                  <a:gd name="T20" fmla="*/ 1 w 122"/>
                  <a:gd name="T21" fmla="*/ 44 h 120"/>
                  <a:gd name="T22" fmla="*/ 8 w 122"/>
                  <a:gd name="T23" fmla="*/ 42 h 120"/>
                  <a:gd name="T24" fmla="*/ 14 w 122"/>
                  <a:gd name="T25" fmla="*/ 37 h 120"/>
                  <a:gd name="T26" fmla="*/ 26 w 122"/>
                  <a:gd name="T27" fmla="*/ 30 h 120"/>
                  <a:gd name="T28" fmla="*/ 32 w 122"/>
                  <a:gd name="T29" fmla="*/ 26 h 120"/>
                  <a:gd name="T30" fmla="*/ 36 w 122"/>
                  <a:gd name="T31" fmla="*/ 22 h 120"/>
                  <a:gd name="T32" fmla="*/ 43 w 122"/>
                  <a:gd name="T33" fmla="*/ 13 h 120"/>
                  <a:gd name="T34" fmla="*/ 46 w 122"/>
                  <a:gd name="T35" fmla="*/ 0 h 120"/>
                  <a:gd name="T36" fmla="*/ 49 w 122"/>
                  <a:gd name="T37" fmla="*/ 0 h 12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22" h="120">
                    <a:moveTo>
                      <a:pt x="122" y="0"/>
                    </a:moveTo>
                    <a:lnTo>
                      <a:pt x="117" y="37"/>
                    </a:lnTo>
                    <a:lnTo>
                      <a:pt x="111" y="52"/>
                    </a:lnTo>
                    <a:lnTo>
                      <a:pt x="103" y="68"/>
                    </a:lnTo>
                    <a:lnTo>
                      <a:pt x="92" y="81"/>
                    </a:lnTo>
                    <a:lnTo>
                      <a:pt x="65" y="103"/>
                    </a:lnTo>
                    <a:lnTo>
                      <a:pt x="49" y="113"/>
                    </a:lnTo>
                    <a:lnTo>
                      <a:pt x="27" y="120"/>
                    </a:lnTo>
                    <a:lnTo>
                      <a:pt x="3" y="118"/>
                    </a:lnTo>
                    <a:lnTo>
                      <a:pt x="0" y="115"/>
                    </a:lnTo>
                    <a:lnTo>
                      <a:pt x="3" y="111"/>
                    </a:lnTo>
                    <a:lnTo>
                      <a:pt x="20" y="105"/>
                    </a:lnTo>
                    <a:lnTo>
                      <a:pt x="35" y="92"/>
                    </a:lnTo>
                    <a:lnTo>
                      <a:pt x="64" y="75"/>
                    </a:lnTo>
                    <a:lnTo>
                      <a:pt x="79" y="66"/>
                    </a:lnTo>
                    <a:lnTo>
                      <a:pt x="90" y="56"/>
                    </a:lnTo>
                    <a:lnTo>
                      <a:pt x="107" y="32"/>
                    </a:lnTo>
                    <a:lnTo>
                      <a:pt x="115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3" name="Freeform 263">
                <a:extLst>
                  <a:ext uri="{FF2B5EF4-FFF2-40B4-BE49-F238E27FC236}">
                    <a16:creationId xmlns:a16="http://schemas.microsoft.com/office/drawing/2014/main" id="{6BA38676-1BCB-430A-9A4A-F1F4BC9056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6" y="3210"/>
                <a:ext cx="27" cy="52"/>
              </a:xfrm>
              <a:custGeom>
                <a:avLst/>
                <a:gdLst>
                  <a:gd name="T0" fmla="*/ 25 w 67"/>
                  <a:gd name="T1" fmla="*/ 0 h 129"/>
                  <a:gd name="T2" fmla="*/ 3 w 67"/>
                  <a:gd name="T3" fmla="*/ 52 h 129"/>
                  <a:gd name="T4" fmla="*/ 0 w 67"/>
                  <a:gd name="T5" fmla="*/ 52 h 129"/>
                  <a:gd name="T6" fmla="*/ 0 w 67"/>
                  <a:gd name="T7" fmla="*/ 50 h 129"/>
                  <a:gd name="T8" fmla="*/ 6 w 67"/>
                  <a:gd name="T9" fmla="*/ 37 h 129"/>
                  <a:gd name="T10" fmla="*/ 10 w 67"/>
                  <a:gd name="T11" fmla="*/ 23 h 129"/>
                  <a:gd name="T12" fmla="*/ 11 w 67"/>
                  <a:gd name="T13" fmla="*/ 19 h 129"/>
                  <a:gd name="T14" fmla="*/ 16 w 67"/>
                  <a:gd name="T15" fmla="*/ 10 h 129"/>
                  <a:gd name="T16" fmla="*/ 20 w 67"/>
                  <a:gd name="T17" fmla="*/ 5 h 129"/>
                  <a:gd name="T18" fmla="*/ 23 w 67"/>
                  <a:gd name="T19" fmla="*/ 0 h 129"/>
                  <a:gd name="T20" fmla="*/ 25 w 67"/>
                  <a:gd name="T21" fmla="*/ 0 h 12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7" h="129">
                    <a:moveTo>
                      <a:pt x="63" y="0"/>
                    </a:moveTo>
                    <a:cubicBezTo>
                      <a:pt x="67" y="49"/>
                      <a:pt x="31" y="90"/>
                      <a:pt x="7" y="129"/>
                    </a:cubicBezTo>
                    <a:lnTo>
                      <a:pt x="1" y="129"/>
                    </a:lnTo>
                    <a:lnTo>
                      <a:pt x="0" y="124"/>
                    </a:lnTo>
                    <a:lnTo>
                      <a:pt x="14" y="92"/>
                    </a:lnTo>
                    <a:lnTo>
                      <a:pt x="25" y="57"/>
                    </a:lnTo>
                    <a:lnTo>
                      <a:pt x="28" y="46"/>
                    </a:lnTo>
                    <a:lnTo>
                      <a:pt x="39" y="24"/>
                    </a:lnTo>
                    <a:lnTo>
                      <a:pt x="49" y="13"/>
                    </a:lnTo>
                    <a:lnTo>
                      <a:pt x="56" y="0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4" name="Freeform 264">
                <a:extLst>
                  <a:ext uri="{FF2B5EF4-FFF2-40B4-BE49-F238E27FC236}">
                    <a16:creationId xmlns:a16="http://schemas.microsoft.com/office/drawing/2014/main" id="{10C12C9D-27FD-42E7-B182-DC8471C393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3" y="3226"/>
                <a:ext cx="49" cy="57"/>
              </a:xfrm>
              <a:custGeom>
                <a:avLst/>
                <a:gdLst>
                  <a:gd name="T0" fmla="*/ 49 w 122"/>
                  <a:gd name="T1" fmla="*/ 2 h 142"/>
                  <a:gd name="T2" fmla="*/ 45 w 122"/>
                  <a:gd name="T3" fmla="*/ 7 h 142"/>
                  <a:gd name="T4" fmla="*/ 40 w 122"/>
                  <a:gd name="T5" fmla="*/ 11 h 142"/>
                  <a:gd name="T6" fmla="*/ 32 w 122"/>
                  <a:gd name="T7" fmla="*/ 20 h 142"/>
                  <a:gd name="T8" fmla="*/ 24 w 122"/>
                  <a:gd name="T9" fmla="*/ 36 h 142"/>
                  <a:gd name="T10" fmla="*/ 20 w 122"/>
                  <a:gd name="T11" fmla="*/ 43 h 142"/>
                  <a:gd name="T12" fmla="*/ 15 w 122"/>
                  <a:gd name="T13" fmla="*/ 50 h 142"/>
                  <a:gd name="T14" fmla="*/ 2 w 122"/>
                  <a:gd name="T15" fmla="*/ 57 h 142"/>
                  <a:gd name="T16" fmla="*/ 0 w 122"/>
                  <a:gd name="T17" fmla="*/ 55 h 142"/>
                  <a:gd name="T18" fmla="*/ 23 w 122"/>
                  <a:gd name="T19" fmla="*/ 26 h 142"/>
                  <a:gd name="T20" fmla="*/ 28 w 122"/>
                  <a:gd name="T21" fmla="*/ 18 h 142"/>
                  <a:gd name="T22" fmla="*/ 32 w 122"/>
                  <a:gd name="T23" fmla="*/ 13 h 142"/>
                  <a:gd name="T24" fmla="*/ 37 w 122"/>
                  <a:gd name="T25" fmla="*/ 9 h 142"/>
                  <a:gd name="T26" fmla="*/ 47 w 122"/>
                  <a:gd name="T27" fmla="*/ 0 h 142"/>
                  <a:gd name="T28" fmla="*/ 49 w 122"/>
                  <a:gd name="T29" fmla="*/ 0 h 142"/>
                  <a:gd name="T30" fmla="*/ 49 w 122"/>
                  <a:gd name="T31" fmla="*/ 2 h 14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22" h="142">
                    <a:moveTo>
                      <a:pt x="122" y="4"/>
                    </a:moveTo>
                    <a:lnTo>
                      <a:pt x="111" y="17"/>
                    </a:lnTo>
                    <a:lnTo>
                      <a:pt x="100" y="28"/>
                    </a:lnTo>
                    <a:lnTo>
                      <a:pt x="79" y="51"/>
                    </a:lnTo>
                    <a:lnTo>
                      <a:pt x="60" y="90"/>
                    </a:lnTo>
                    <a:lnTo>
                      <a:pt x="51" y="107"/>
                    </a:lnTo>
                    <a:lnTo>
                      <a:pt x="38" y="124"/>
                    </a:lnTo>
                    <a:lnTo>
                      <a:pt x="4" y="142"/>
                    </a:lnTo>
                    <a:lnTo>
                      <a:pt x="0" y="136"/>
                    </a:lnTo>
                    <a:cubicBezTo>
                      <a:pt x="21" y="116"/>
                      <a:pt x="44" y="90"/>
                      <a:pt x="58" y="64"/>
                    </a:cubicBezTo>
                    <a:lnTo>
                      <a:pt x="69" y="45"/>
                    </a:lnTo>
                    <a:lnTo>
                      <a:pt x="80" y="33"/>
                    </a:lnTo>
                    <a:lnTo>
                      <a:pt x="92" y="23"/>
                    </a:lnTo>
                    <a:lnTo>
                      <a:pt x="116" y="1"/>
                    </a:lnTo>
                    <a:lnTo>
                      <a:pt x="121" y="0"/>
                    </a:lnTo>
                    <a:lnTo>
                      <a:pt x="122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5" name="Freeform 265">
                <a:extLst>
                  <a:ext uri="{FF2B5EF4-FFF2-40B4-BE49-F238E27FC236}">
                    <a16:creationId xmlns:a16="http://schemas.microsoft.com/office/drawing/2014/main" id="{87AB55B5-F77E-4B56-A44C-9863D04858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9" y="3293"/>
                <a:ext cx="53" cy="59"/>
              </a:xfrm>
              <a:custGeom>
                <a:avLst/>
                <a:gdLst>
                  <a:gd name="T0" fmla="*/ 51 w 132"/>
                  <a:gd name="T1" fmla="*/ 6 h 148"/>
                  <a:gd name="T2" fmla="*/ 43 w 132"/>
                  <a:gd name="T3" fmla="*/ 5 h 148"/>
                  <a:gd name="T4" fmla="*/ 35 w 132"/>
                  <a:gd name="T5" fmla="*/ 10 h 148"/>
                  <a:gd name="T6" fmla="*/ 33 w 132"/>
                  <a:gd name="T7" fmla="*/ 12 h 148"/>
                  <a:gd name="T8" fmla="*/ 25 w 132"/>
                  <a:gd name="T9" fmla="*/ 11 h 148"/>
                  <a:gd name="T10" fmla="*/ 20 w 132"/>
                  <a:gd name="T11" fmla="*/ 13 h 148"/>
                  <a:gd name="T12" fmla="*/ 18 w 132"/>
                  <a:gd name="T13" fmla="*/ 18 h 148"/>
                  <a:gd name="T14" fmla="*/ 15 w 132"/>
                  <a:gd name="T15" fmla="*/ 23 h 148"/>
                  <a:gd name="T16" fmla="*/ 5 w 132"/>
                  <a:gd name="T17" fmla="*/ 30 h 148"/>
                  <a:gd name="T18" fmla="*/ 2 w 132"/>
                  <a:gd name="T19" fmla="*/ 39 h 148"/>
                  <a:gd name="T20" fmla="*/ 3 w 132"/>
                  <a:gd name="T21" fmla="*/ 48 h 148"/>
                  <a:gd name="T22" fmla="*/ 6 w 132"/>
                  <a:gd name="T23" fmla="*/ 53 h 148"/>
                  <a:gd name="T24" fmla="*/ 8 w 132"/>
                  <a:gd name="T25" fmla="*/ 57 h 148"/>
                  <a:gd name="T26" fmla="*/ 9 w 132"/>
                  <a:gd name="T27" fmla="*/ 58 h 148"/>
                  <a:gd name="T28" fmla="*/ 8 w 132"/>
                  <a:gd name="T29" fmla="*/ 59 h 148"/>
                  <a:gd name="T30" fmla="*/ 6 w 132"/>
                  <a:gd name="T31" fmla="*/ 59 h 148"/>
                  <a:gd name="T32" fmla="*/ 0 w 132"/>
                  <a:gd name="T33" fmla="*/ 49 h 148"/>
                  <a:gd name="T34" fmla="*/ 1 w 132"/>
                  <a:gd name="T35" fmla="*/ 28 h 148"/>
                  <a:gd name="T36" fmla="*/ 5 w 132"/>
                  <a:gd name="T37" fmla="*/ 22 h 148"/>
                  <a:gd name="T38" fmla="*/ 10 w 132"/>
                  <a:gd name="T39" fmla="*/ 18 h 148"/>
                  <a:gd name="T40" fmla="*/ 15 w 132"/>
                  <a:gd name="T41" fmla="*/ 11 h 148"/>
                  <a:gd name="T42" fmla="*/ 18 w 132"/>
                  <a:gd name="T43" fmla="*/ 8 h 148"/>
                  <a:gd name="T44" fmla="*/ 21 w 132"/>
                  <a:gd name="T45" fmla="*/ 6 h 148"/>
                  <a:gd name="T46" fmla="*/ 30 w 132"/>
                  <a:gd name="T47" fmla="*/ 4 h 148"/>
                  <a:gd name="T48" fmla="*/ 35 w 132"/>
                  <a:gd name="T49" fmla="*/ 1 h 148"/>
                  <a:gd name="T50" fmla="*/ 41 w 132"/>
                  <a:gd name="T51" fmla="*/ 0 h 148"/>
                  <a:gd name="T52" fmla="*/ 52 w 132"/>
                  <a:gd name="T53" fmla="*/ 3 h 148"/>
                  <a:gd name="T54" fmla="*/ 53 w 132"/>
                  <a:gd name="T55" fmla="*/ 5 h 148"/>
                  <a:gd name="T56" fmla="*/ 51 w 132"/>
                  <a:gd name="T57" fmla="*/ 6 h 148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132" h="148">
                    <a:moveTo>
                      <a:pt x="127" y="15"/>
                    </a:moveTo>
                    <a:lnTo>
                      <a:pt x="106" y="13"/>
                    </a:lnTo>
                    <a:lnTo>
                      <a:pt x="88" y="26"/>
                    </a:lnTo>
                    <a:lnTo>
                      <a:pt x="81" y="31"/>
                    </a:lnTo>
                    <a:lnTo>
                      <a:pt x="62" y="27"/>
                    </a:lnTo>
                    <a:lnTo>
                      <a:pt x="49" y="32"/>
                    </a:lnTo>
                    <a:lnTo>
                      <a:pt x="45" y="46"/>
                    </a:lnTo>
                    <a:lnTo>
                      <a:pt x="38" y="58"/>
                    </a:lnTo>
                    <a:lnTo>
                      <a:pt x="13" y="75"/>
                    </a:lnTo>
                    <a:lnTo>
                      <a:pt x="5" y="97"/>
                    </a:lnTo>
                    <a:lnTo>
                      <a:pt x="8" y="121"/>
                    </a:lnTo>
                    <a:lnTo>
                      <a:pt x="14" y="134"/>
                    </a:lnTo>
                    <a:lnTo>
                      <a:pt x="21" y="144"/>
                    </a:lnTo>
                    <a:lnTo>
                      <a:pt x="22" y="146"/>
                    </a:lnTo>
                    <a:lnTo>
                      <a:pt x="21" y="148"/>
                    </a:lnTo>
                    <a:lnTo>
                      <a:pt x="16" y="148"/>
                    </a:lnTo>
                    <a:lnTo>
                      <a:pt x="0" y="122"/>
                    </a:lnTo>
                    <a:lnTo>
                      <a:pt x="2" y="69"/>
                    </a:lnTo>
                    <a:lnTo>
                      <a:pt x="13" y="56"/>
                    </a:lnTo>
                    <a:lnTo>
                      <a:pt x="26" y="45"/>
                    </a:lnTo>
                    <a:lnTo>
                      <a:pt x="38" y="28"/>
                    </a:lnTo>
                    <a:lnTo>
                      <a:pt x="44" y="19"/>
                    </a:lnTo>
                    <a:lnTo>
                      <a:pt x="52" y="14"/>
                    </a:lnTo>
                    <a:lnTo>
                      <a:pt x="74" y="9"/>
                    </a:lnTo>
                    <a:lnTo>
                      <a:pt x="87" y="2"/>
                    </a:lnTo>
                    <a:lnTo>
                      <a:pt x="102" y="0"/>
                    </a:lnTo>
                    <a:lnTo>
                      <a:pt x="130" y="8"/>
                    </a:lnTo>
                    <a:lnTo>
                      <a:pt x="132" y="13"/>
                    </a:lnTo>
                    <a:lnTo>
                      <a:pt x="127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6" name="Freeform 266">
                <a:extLst>
                  <a:ext uri="{FF2B5EF4-FFF2-40B4-BE49-F238E27FC236}">
                    <a16:creationId xmlns:a16="http://schemas.microsoft.com/office/drawing/2014/main" id="{538C1325-4C81-4337-80D7-417DFA9235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3" y="3316"/>
                <a:ext cx="9" cy="46"/>
              </a:xfrm>
              <a:custGeom>
                <a:avLst/>
                <a:gdLst>
                  <a:gd name="T0" fmla="*/ 9 w 20"/>
                  <a:gd name="T1" fmla="*/ 2 h 113"/>
                  <a:gd name="T2" fmla="*/ 7 w 20"/>
                  <a:gd name="T3" fmla="*/ 30 h 113"/>
                  <a:gd name="T4" fmla="*/ 6 w 20"/>
                  <a:gd name="T5" fmla="*/ 40 h 113"/>
                  <a:gd name="T6" fmla="*/ 9 w 20"/>
                  <a:gd name="T7" fmla="*/ 44 h 113"/>
                  <a:gd name="T8" fmla="*/ 9 w 20"/>
                  <a:gd name="T9" fmla="*/ 46 h 113"/>
                  <a:gd name="T10" fmla="*/ 6 w 20"/>
                  <a:gd name="T11" fmla="*/ 46 h 113"/>
                  <a:gd name="T12" fmla="*/ 0 w 20"/>
                  <a:gd name="T13" fmla="*/ 41 h 113"/>
                  <a:gd name="T14" fmla="*/ 0 w 20"/>
                  <a:gd name="T15" fmla="*/ 29 h 113"/>
                  <a:gd name="T16" fmla="*/ 2 w 20"/>
                  <a:gd name="T17" fmla="*/ 15 h 113"/>
                  <a:gd name="T18" fmla="*/ 6 w 20"/>
                  <a:gd name="T19" fmla="*/ 1 h 113"/>
                  <a:gd name="T20" fmla="*/ 8 w 20"/>
                  <a:gd name="T21" fmla="*/ 0 h 113"/>
                  <a:gd name="T22" fmla="*/ 9 w 20"/>
                  <a:gd name="T23" fmla="*/ 2 h 11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0" h="113">
                    <a:moveTo>
                      <a:pt x="20" y="4"/>
                    </a:moveTo>
                    <a:lnTo>
                      <a:pt x="15" y="73"/>
                    </a:lnTo>
                    <a:lnTo>
                      <a:pt x="14" y="98"/>
                    </a:lnTo>
                    <a:lnTo>
                      <a:pt x="19" y="109"/>
                    </a:lnTo>
                    <a:lnTo>
                      <a:pt x="20" y="113"/>
                    </a:lnTo>
                    <a:lnTo>
                      <a:pt x="14" y="113"/>
                    </a:lnTo>
                    <a:lnTo>
                      <a:pt x="0" y="101"/>
                    </a:lnTo>
                    <a:lnTo>
                      <a:pt x="0" y="71"/>
                    </a:lnTo>
                    <a:lnTo>
                      <a:pt x="4" y="38"/>
                    </a:lnTo>
                    <a:lnTo>
                      <a:pt x="13" y="3"/>
                    </a:lnTo>
                    <a:lnTo>
                      <a:pt x="17" y="0"/>
                    </a:lnTo>
                    <a:lnTo>
                      <a:pt x="2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7" name="Freeform 267">
                <a:extLst>
                  <a:ext uri="{FF2B5EF4-FFF2-40B4-BE49-F238E27FC236}">
                    <a16:creationId xmlns:a16="http://schemas.microsoft.com/office/drawing/2014/main" id="{E7D4CAFE-DF17-4ECA-9C7B-4B0342FEC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3" y="3277"/>
                <a:ext cx="29" cy="47"/>
              </a:xfrm>
              <a:custGeom>
                <a:avLst/>
                <a:gdLst>
                  <a:gd name="T0" fmla="*/ 0 w 73"/>
                  <a:gd name="T1" fmla="*/ 45 h 116"/>
                  <a:gd name="T2" fmla="*/ 7 w 73"/>
                  <a:gd name="T3" fmla="*/ 25 h 116"/>
                  <a:gd name="T4" fmla="*/ 13 w 73"/>
                  <a:gd name="T5" fmla="*/ 16 h 116"/>
                  <a:gd name="T6" fmla="*/ 19 w 73"/>
                  <a:gd name="T7" fmla="*/ 9 h 116"/>
                  <a:gd name="T8" fmla="*/ 26 w 73"/>
                  <a:gd name="T9" fmla="*/ 1 h 116"/>
                  <a:gd name="T10" fmla="*/ 28 w 73"/>
                  <a:gd name="T11" fmla="*/ 0 h 116"/>
                  <a:gd name="T12" fmla="*/ 29 w 73"/>
                  <a:gd name="T13" fmla="*/ 2 h 116"/>
                  <a:gd name="T14" fmla="*/ 24 w 73"/>
                  <a:gd name="T15" fmla="*/ 13 h 116"/>
                  <a:gd name="T16" fmla="*/ 12 w 73"/>
                  <a:gd name="T17" fmla="*/ 28 h 116"/>
                  <a:gd name="T18" fmla="*/ 3 w 73"/>
                  <a:gd name="T19" fmla="*/ 46 h 116"/>
                  <a:gd name="T20" fmla="*/ 1 w 73"/>
                  <a:gd name="T21" fmla="*/ 47 h 116"/>
                  <a:gd name="T22" fmla="*/ 0 w 73"/>
                  <a:gd name="T23" fmla="*/ 45 h 11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73" h="116">
                    <a:moveTo>
                      <a:pt x="0" y="111"/>
                    </a:moveTo>
                    <a:lnTo>
                      <a:pt x="18" y="62"/>
                    </a:lnTo>
                    <a:lnTo>
                      <a:pt x="32" y="40"/>
                    </a:lnTo>
                    <a:lnTo>
                      <a:pt x="48" y="21"/>
                    </a:lnTo>
                    <a:lnTo>
                      <a:pt x="66" y="2"/>
                    </a:lnTo>
                    <a:lnTo>
                      <a:pt x="70" y="0"/>
                    </a:lnTo>
                    <a:lnTo>
                      <a:pt x="73" y="4"/>
                    </a:lnTo>
                    <a:lnTo>
                      <a:pt x="60" y="31"/>
                    </a:lnTo>
                    <a:lnTo>
                      <a:pt x="30" y="70"/>
                    </a:lnTo>
                    <a:lnTo>
                      <a:pt x="8" y="113"/>
                    </a:lnTo>
                    <a:lnTo>
                      <a:pt x="2" y="116"/>
                    </a:lnTo>
                    <a:lnTo>
                      <a:pt x="0" y="11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8" name="Freeform 268">
                <a:extLst>
                  <a:ext uri="{FF2B5EF4-FFF2-40B4-BE49-F238E27FC236}">
                    <a16:creationId xmlns:a16="http://schemas.microsoft.com/office/drawing/2014/main" id="{42E033AC-B8CD-4CDA-A70A-A75A0A95D4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2" y="3270"/>
                <a:ext cx="34" cy="58"/>
              </a:xfrm>
              <a:custGeom>
                <a:avLst/>
                <a:gdLst>
                  <a:gd name="T0" fmla="*/ 32 w 86"/>
                  <a:gd name="T1" fmla="*/ 0 h 146"/>
                  <a:gd name="T2" fmla="*/ 34 w 86"/>
                  <a:gd name="T3" fmla="*/ 4 h 146"/>
                  <a:gd name="T4" fmla="*/ 34 w 86"/>
                  <a:gd name="T5" fmla="*/ 8 h 146"/>
                  <a:gd name="T6" fmla="*/ 30 w 86"/>
                  <a:gd name="T7" fmla="*/ 17 h 146"/>
                  <a:gd name="T8" fmla="*/ 27 w 86"/>
                  <a:gd name="T9" fmla="*/ 23 h 146"/>
                  <a:gd name="T10" fmla="*/ 24 w 86"/>
                  <a:gd name="T11" fmla="*/ 27 h 146"/>
                  <a:gd name="T12" fmla="*/ 19 w 86"/>
                  <a:gd name="T13" fmla="*/ 36 h 146"/>
                  <a:gd name="T14" fmla="*/ 13 w 86"/>
                  <a:gd name="T15" fmla="*/ 44 h 146"/>
                  <a:gd name="T16" fmla="*/ 6 w 86"/>
                  <a:gd name="T17" fmla="*/ 53 h 146"/>
                  <a:gd name="T18" fmla="*/ 4 w 86"/>
                  <a:gd name="T19" fmla="*/ 56 h 146"/>
                  <a:gd name="T20" fmla="*/ 0 w 86"/>
                  <a:gd name="T21" fmla="*/ 58 h 146"/>
                  <a:gd name="T22" fmla="*/ 0 w 86"/>
                  <a:gd name="T23" fmla="*/ 54 h 146"/>
                  <a:gd name="T24" fmla="*/ 1 w 86"/>
                  <a:gd name="T25" fmla="*/ 50 h 146"/>
                  <a:gd name="T26" fmla="*/ 8 w 86"/>
                  <a:gd name="T27" fmla="*/ 41 h 146"/>
                  <a:gd name="T28" fmla="*/ 15 w 86"/>
                  <a:gd name="T29" fmla="*/ 34 h 146"/>
                  <a:gd name="T30" fmla="*/ 21 w 86"/>
                  <a:gd name="T31" fmla="*/ 25 h 146"/>
                  <a:gd name="T32" fmla="*/ 27 w 86"/>
                  <a:gd name="T33" fmla="*/ 16 h 146"/>
                  <a:gd name="T34" fmla="*/ 30 w 86"/>
                  <a:gd name="T35" fmla="*/ 2 h 146"/>
                  <a:gd name="T36" fmla="*/ 30 w 86"/>
                  <a:gd name="T37" fmla="*/ 0 h 146"/>
                  <a:gd name="T38" fmla="*/ 32 w 86"/>
                  <a:gd name="T39" fmla="*/ 0 h 14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6" h="146">
                    <a:moveTo>
                      <a:pt x="81" y="0"/>
                    </a:moveTo>
                    <a:lnTo>
                      <a:pt x="86" y="9"/>
                    </a:lnTo>
                    <a:lnTo>
                      <a:pt x="86" y="21"/>
                    </a:lnTo>
                    <a:lnTo>
                      <a:pt x="75" y="44"/>
                    </a:lnTo>
                    <a:lnTo>
                      <a:pt x="68" y="57"/>
                    </a:lnTo>
                    <a:lnTo>
                      <a:pt x="61" y="69"/>
                    </a:lnTo>
                    <a:lnTo>
                      <a:pt x="47" y="90"/>
                    </a:lnTo>
                    <a:lnTo>
                      <a:pt x="33" y="110"/>
                    </a:lnTo>
                    <a:lnTo>
                      <a:pt x="16" y="134"/>
                    </a:lnTo>
                    <a:lnTo>
                      <a:pt x="9" y="142"/>
                    </a:lnTo>
                    <a:lnTo>
                      <a:pt x="0" y="146"/>
                    </a:lnTo>
                    <a:lnTo>
                      <a:pt x="0" y="135"/>
                    </a:lnTo>
                    <a:lnTo>
                      <a:pt x="3" y="127"/>
                    </a:lnTo>
                    <a:lnTo>
                      <a:pt x="21" y="104"/>
                    </a:lnTo>
                    <a:lnTo>
                      <a:pt x="38" y="85"/>
                    </a:lnTo>
                    <a:lnTo>
                      <a:pt x="54" y="64"/>
                    </a:lnTo>
                    <a:lnTo>
                      <a:pt x="68" y="40"/>
                    </a:lnTo>
                    <a:lnTo>
                      <a:pt x="76" y="6"/>
                    </a:lnTo>
                    <a:lnTo>
                      <a:pt x="75" y="1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29" name="Freeform 269">
                <a:extLst>
                  <a:ext uri="{FF2B5EF4-FFF2-40B4-BE49-F238E27FC236}">
                    <a16:creationId xmlns:a16="http://schemas.microsoft.com/office/drawing/2014/main" id="{FED3FCF8-13F4-4F3E-A81B-DECDB3A9A7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5" y="3324"/>
                <a:ext cx="31" cy="28"/>
              </a:xfrm>
              <a:custGeom>
                <a:avLst/>
                <a:gdLst>
                  <a:gd name="T0" fmla="*/ 24 w 75"/>
                  <a:gd name="T1" fmla="*/ 3 h 70"/>
                  <a:gd name="T2" fmla="*/ 5 w 75"/>
                  <a:gd name="T3" fmla="*/ 13 h 70"/>
                  <a:gd name="T4" fmla="*/ 9 w 75"/>
                  <a:gd name="T5" fmla="*/ 16 h 70"/>
                  <a:gd name="T6" fmla="*/ 14 w 75"/>
                  <a:gd name="T7" fmla="*/ 20 h 70"/>
                  <a:gd name="T8" fmla="*/ 30 w 75"/>
                  <a:gd name="T9" fmla="*/ 16 h 70"/>
                  <a:gd name="T10" fmla="*/ 31 w 75"/>
                  <a:gd name="T11" fmla="*/ 18 h 70"/>
                  <a:gd name="T12" fmla="*/ 24 w 75"/>
                  <a:gd name="T13" fmla="*/ 23 h 70"/>
                  <a:gd name="T14" fmla="*/ 20 w 75"/>
                  <a:gd name="T15" fmla="*/ 26 h 70"/>
                  <a:gd name="T16" fmla="*/ 16 w 75"/>
                  <a:gd name="T17" fmla="*/ 28 h 70"/>
                  <a:gd name="T18" fmla="*/ 13 w 75"/>
                  <a:gd name="T19" fmla="*/ 28 h 70"/>
                  <a:gd name="T20" fmla="*/ 3 w 75"/>
                  <a:gd name="T21" fmla="*/ 22 h 70"/>
                  <a:gd name="T22" fmla="*/ 0 w 75"/>
                  <a:gd name="T23" fmla="*/ 16 h 70"/>
                  <a:gd name="T24" fmla="*/ 0 w 75"/>
                  <a:gd name="T25" fmla="*/ 10 h 70"/>
                  <a:gd name="T26" fmla="*/ 2 w 75"/>
                  <a:gd name="T27" fmla="*/ 7 h 70"/>
                  <a:gd name="T28" fmla="*/ 5 w 75"/>
                  <a:gd name="T29" fmla="*/ 6 h 70"/>
                  <a:gd name="T30" fmla="*/ 10 w 75"/>
                  <a:gd name="T31" fmla="*/ 3 h 70"/>
                  <a:gd name="T32" fmla="*/ 23 w 75"/>
                  <a:gd name="T33" fmla="*/ 0 h 70"/>
                  <a:gd name="T34" fmla="*/ 25 w 75"/>
                  <a:gd name="T35" fmla="*/ 1 h 70"/>
                  <a:gd name="T36" fmla="*/ 24 w 75"/>
                  <a:gd name="T37" fmla="*/ 3 h 7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75" h="70">
                    <a:moveTo>
                      <a:pt x="57" y="7"/>
                    </a:moveTo>
                    <a:lnTo>
                      <a:pt x="13" y="32"/>
                    </a:lnTo>
                    <a:lnTo>
                      <a:pt x="22" y="40"/>
                    </a:lnTo>
                    <a:lnTo>
                      <a:pt x="34" y="49"/>
                    </a:lnTo>
                    <a:lnTo>
                      <a:pt x="73" y="39"/>
                    </a:lnTo>
                    <a:lnTo>
                      <a:pt x="75" y="46"/>
                    </a:lnTo>
                    <a:lnTo>
                      <a:pt x="57" y="58"/>
                    </a:lnTo>
                    <a:lnTo>
                      <a:pt x="49" y="66"/>
                    </a:lnTo>
                    <a:lnTo>
                      <a:pt x="38" y="70"/>
                    </a:lnTo>
                    <a:lnTo>
                      <a:pt x="32" y="70"/>
                    </a:lnTo>
                    <a:lnTo>
                      <a:pt x="8" y="56"/>
                    </a:lnTo>
                    <a:lnTo>
                      <a:pt x="0" y="40"/>
                    </a:lnTo>
                    <a:lnTo>
                      <a:pt x="1" y="25"/>
                    </a:lnTo>
                    <a:lnTo>
                      <a:pt x="5" y="17"/>
                    </a:lnTo>
                    <a:lnTo>
                      <a:pt x="12" y="14"/>
                    </a:lnTo>
                    <a:lnTo>
                      <a:pt x="23" y="8"/>
                    </a:lnTo>
                    <a:lnTo>
                      <a:pt x="55" y="0"/>
                    </a:lnTo>
                    <a:lnTo>
                      <a:pt x="60" y="2"/>
                    </a:lnTo>
                    <a:lnTo>
                      <a:pt x="57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0" name="Freeform 270">
                <a:extLst>
                  <a:ext uri="{FF2B5EF4-FFF2-40B4-BE49-F238E27FC236}">
                    <a16:creationId xmlns:a16="http://schemas.microsoft.com/office/drawing/2014/main" id="{0DF16CC4-D8C0-46DD-8E49-0FFF0A725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7" y="3321"/>
                <a:ext cx="22" cy="30"/>
              </a:xfrm>
              <a:custGeom>
                <a:avLst/>
                <a:gdLst>
                  <a:gd name="T0" fmla="*/ 20 w 54"/>
                  <a:gd name="T1" fmla="*/ 1 h 76"/>
                  <a:gd name="T2" fmla="*/ 22 w 54"/>
                  <a:gd name="T3" fmla="*/ 24 h 76"/>
                  <a:gd name="T4" fmla="*/ 18 w 54"/>
                  <a:gd name="T5" fmla="*/ 27 h 76"/>
                  <a:gd name="T6" fmla="*/ 13 w 54"/>
                  <a:gd name="T7" fmla="*/ 29 h 76"/>
                  <a:gd name="T8" fmla="*/ 1 w 54"/>
                  <a:gd name="T9" fmla="*/ 30 h 76"/>
                  <a:gd name="T10" fmla="*/ 0 w 54"/>
                  <a:gd name="T11" fmla="*/ 29 h 76"/>
                  <a:gd name="T12" fmla="*/ 1 w 54"/>
                  <a:gd name="T13" fmla="*/ 27 h 76"/>
                  <a:gd name="T14" fmla="*/ 10 w 54"/>
                  <a:gd name="T15" fmla="*/ 25 h 76"/>
                  <a:gd name="T16" fmla="*/ 15 w 54"/>
                  <a:gd name="T17" fmla="*/ 19 h 76"/>
                  <a:gd name="T18" fmla="*/ 18 w 54"/>
                  <a:gd name="T19" fmla="*/ 11 h 76"/>
                  <a:gd name="T20" fmla="*/ 18 w 54"/>
                  <a:gd name="T21" fmla="*/ 1 h 76"/>
                  <a:gd name="T22" fmla="*/ 19 w 54"/>
                  <a:gd name="T23" fmla="*/ 0 h 76"/>
                  <a:gd name="T24" fmla="*/ 20 w 54"/>
                  <a:gd name="T25" fmla="*/ 1 h 7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4" h="76">
                    <a:moveTo>
                      <a:pt x="50" y="3"/>
                    </a:moveTo>
                    <a:lnTo>
                      <a:pt x="54" y="60"/>
                    </a:lnTo>
                    <a:lnTo>
                      <a:pt x="43" y="69"/>
                    </a:lnTo>
                    <a:lnTo>
                      <a:pt x="32" y="74"/>
                    </a:lnTo>
                    <a:lnTo>
                      <a:pt x="3" y="76"/>
                    </a:lnTo>
                    <a:lnTo>
                      <a:pt x="0" y="73"/>
                    </a:lnTo>
                    <a:lnTo>
                      <a:pt x="3" y="69"/>
                    </a:lnTo>
                    <a:lnTo>
                      <a:pt x="24" y="63"/>
                    </a:lnTo>
                    <a:lnTo>
                      <a:pt x="38" y="49"/>
                    </a:lnTo>
                    <a:lnTo>
                      <a:pt x="45" y="27"/>
                    </a:lnTo>
                    <a:lnTo>
                      <a:pt x="43" y="3"/>
                    </a:lnTo>
                    <a:lnTo>
                      <a:pt x="46" y="0"/>
                    </a:lnTo>
                    <a:lnTo>
                      <a:pt x="5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1" name="Freeform 271">
                <a:extLst>
                  <a:ext uri="{FF2B5EF4-FFF2-40B4-BE49-F238E27FC236}">
                    <a16:creationId xmlns:a16="http://schemas.microsoft.com/office/drawing/2014/main" id="{77E3B070-E30D-4486-84C5-F7F6FB754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2" y="3324"/>
                <a:ext cx="51" cy="11"/>
              </a:xfrm>
              <a:custGeom>
                <a:avLst/>
                <a:gdLst>
                  <a:gd name="T0" fmla="*/ 0 w 127"/>
                  <a:gd name="T1" fmla="*/ 8 h 27"/>
                  <a:gd name="T2" fmla="*/ 12 w 127"/>
                  <a:gd name="T3" fmla="*/ 3 h 27"/>
                  <a:gd name="T4" fmla="*/ 24 w 127"/>
                  <a:gd name="T5" fmla="*/ 0 h 27"/>
                  <a:gd name="T6" fmla="*/ 49 w 127"/>
                  <a:gd name="T7" fmla="*/ 1 h 27"/>
                  <a:gd name="T8" fmla="*/ 51 w 127"/>
                  <a:gd name="T9" fmla="*/ 3 h 27"/>
                  <a:gd name="T10" fmla="*/ 49 w 127"/>
                  <a:gd name="T11" fmla="*/ 4 h 27"/>
                  <a:gd name="T12" fmla="*/ 37 w 127"/>
                  <a:gd name="T13" fmla="*/ 5 h 27"/>
                  <a:gd name="T14" fmla="*/ 24 w 127"/>
                  <a:gd name="T15" fmla="*/ 8 h 27"/>
                  <a:gd name="T16" fmla="*/ 1 w 127"/>
                  <a:gd name="T17" fmla="*/ 11 h 27"/>
                  <a:gd name="T18" fmla="*/ 0 w 127"/>
                  <a:gd name="T19" fmla="*/ 8 h 2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7" h="27">
                    <a:moveTo>
                      <a:pt x="0" y="20"/>
                    </a:moveTo>
                    <a:lnTo>
                      <a:pt x="30" y="7"/>
                    </a:lnTo>
                    <a:lnTo>
                      <a:pt x="60" y="0"/>
                    </a:lnTo>
                    <a:lnTo>
                      <a:pt x="123" y="3"/>
                    </a:lnTo>
                    <a:lnTo>
                      <a:pt x="127" y="7"/>
                    </a:lnTo>
                    <a:lnTo>
                      <a:pt x="123" y="9"/>
                    </a:lnTo>
                    <a:lnTo>
                      <a:pt x="92" y="13"/>
                    </a:lnTo>
                    <a:lnTo>
                      <a:pt x="61" y="19"/>
                    </a:lnTo>
                    <a:lnTo>
                      <a:pt x="3" y="27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2" name="Freeform 272">
                <a:extLst>
                  <a:ext uri="{FF2B5EF4-FFF2-40B4-BE49-F238E27FC236}">
                    <a16:creationId xmlns:a16="http://schemas.microsoft.com/office/drawing/2014/main" id="{3D887AC1-A937-4804-8A8A-224BED60F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8" y="3294"/>
                <a:ext cx="23" cy="10"/>
              </a:xfrm>
              <a:custGeom>
                <a:avLst/>
                <a:gdLst>
                  <a:gd name="T0" fmla="*/ 0 w 57"/>
                  <a:gd name="T1" fmla="*/ 7 h 26"/>
                  <a:gd name="T2" fmla="*/ 6 w 57"/>
                  <a:gd name="T3" fmla="*/ 4 h 26"/>
                  <a:gd name="T4" fmla="*/ 12 w 57"/>
                  <a:gd name="T5" fmla="*/ 0 h 26"/>
                  <a:gd name="T6" fmla="*/ 22 w 57"/>
                  <a:gd name="T7" fmla="*/ 0 h 26"/>
                  <a:gd name="T8" fmla="*/ 23 w 57"/>
                  <a:gd name="T9" fmla="*/ 2 h 26"/>
                  <a:gd name="T10" fmla="*/ 22 w 57"/>
                  <a:gd name="T11" fmla="*/ 3 h 26"/>
                  <a:gd name="T12" fmla="*/ 15 w 57"/>
                  <a:gd name="T13" fmla="*/ 7 h 26"/>
                  <a:gd name="T14" fmla="*/ 1 w 57"/>
                  <a:gd name="T15" fmla="*/ 10 h 26"/>
                  <a:gd name="T16" fmla="*/ 0 w 57"/>
                  <a:gd name="T17" fmla="*/ 7 h 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" h="26">
                    <a:moveTo>
                      <a:pt x="0" y="19"/>
                    </a:moveTo>
                    <a:lnTo>
                      <a:pt x="15" y="10"/>
                    </a:lnTo>
                    <a:lnTo>
                      <a:pt x="30" y="1"/>
                    </a:lnTo>
                    <a:lnTo>
                      <a:pt x="54" y="0"/>
                    </a:lnTo>
                    <a:lnTo>
                      <a:pt x="57" y="4"/>
                    </a:lnTo>
                    <a:lnTo>
                      <a:pt x="54" y="8"/>
                    </a:lnTo>
                    <a:lnTo>
                      <a:pt x="37" y="18"/>
                    </a:lnTo>
                    <a:lnTo>
                      <a:pt x="2" y="26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3" name="Freeform 273">
                <a:extLst>
                  <a:ext uri="{FF2B5EF4-FFF2-40B4-BE49-F238E27FC236}">
                    <a16:creationId xmlns:a16="http://schemas.microsoft.com/office/drawing/2014/main" id="{F5AD523D-8A32-4C8C-8F33-5BD1856F1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" y="3294"/>
                <a:ext cx="25" cy="18"/>
              </a:xfrm>
              <a:custGeom>
                <a:avLst/>
                <a:gdLst>
                  <a:gd name="T0" fmla="*/ 1 w 62"/>
                  <a:gd name="T1" fmla="*/ 0 h 43"/>
                  <a:gd name="T2" fmla="*/ 11 w 62"/>
                  <a:gd name="T3" fmla="*/ 1 h 43"/>
                  <a:gd name="T4" fmla="*/ 21 w 62"/>
                  <a:gd name="T5" fmla="*/ 6 h 43"/>
                  <a:gd name="T6" fmla="*/ 25 w 62"/>
                  <a:gd name="T7" fmla="*/ 16 h 43"/>
                  <a:gd name="T8" fmla="*/ 23 w 62"/>
                  <a:gd name="T9" fmla="*/ 18 h 43"/>
                  <a:gd name="T10" fmla="*/ 22 w 62"/>
                  <a:gd name="T11" fmla="*/ 17 h 43"/>
                  <a:gd name="T12" fmla="*/ 17 w 62"/>
                  <a:gd name="T13" fmla="*/ 10 h 43"/>
                  <a:gd name="T14" fmla="*/ 9 w 62"/>
                  <a:gd name="T15" fmla="*/ 5 h 43"/>
                  <a:gd name="T16" fmla="*/ 1 w 62"/>
                  <a:gd name="T17" fmla="*/ 3 h 43"/>
                  <a:gd name="T18" fmla="*/ 0 w 62"/>
                  <a:gd name="T19" fmla="*/ 1 h 43"/>
                  <a:gd name="T20" fmla="*/ 1 w 62"/>
                  <a:gd name="T21" fmla="*/ 0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2" h="43">
                    <a:moveTo>
                      <a:pt x="3" y="0"/>
                    </a:moveTo>
                    <a:lnTo>
                      <a:pt x="28" y="2"/>
                    </a:lnTo>
                    <a:lnTo>
                      <a:pt x="52" y="14"/>
                    </a:lnTo>
                    <a:lnTo>
                      <a:pt x="62" y="39"/>
                    </a:lnTo>
                    <a:lnTo>
                      <a:pt x="58" y="43"/>
                    </a:lnTo>
                    <a:lnTo>
                      <a:pt x="55" y="40"/>
                    </a:lnTo>
                    <a:lnTo>
                      <a:pt x="41" y="25"/>
                    </a:lnTo>
                    <a:lnTo>
                      <a:pt x="23" y="12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4" name="Freeform 274">
                <a:extLst>
                  <a:ext uri="{FF2B5EF4-FFF2-40B4-BE49-F238E27FC236}">
                    <a16:creationId xmlns:a16="http://schemas.microsoft.com/office/drawing/2014/main" id="{249289A1-1ABC-4566-992E-88E803F5DA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2" y="3268"/>
                <a:ext cx="70" cy="59"/>
              </a:xfrm>
              <a:custGeom>
                <a:avLst/>
                <a:gdLst>
                  <a:gd name="T0" fmla="*/ 2 w 172"/>
                  <a:gd name="T1" fmla="*/ 9 h 148"/>
                  <a:gd name="T2" fmla="*/ 9 w 172"/>
                  <a:gd name="T3" fmla="*/ 3 h 148"/>
                  <a:gd name="T4" fmla="*/ 11 w 172"/>
                  <a:gd name="T5" fmla="*/ 1 h 148"/>
                  <a:gd name="T6" fmla="*/ 17 w 172"/>
                  <a:gd name="T7" fmla="*/ 0 h 148"/>
                  <a:gd name="T8" fmla="*/ 36 w 172"/>
                  <a:gd name="T9" fmla="*/ 0 h 148"/>
                  <a:gd name="T10" fmla="*/ 50 w 172"/>
                  <a:gd name="T11" fmla="*/ 7 h 148"/>
                  <a:gd name="T12" fmla="*/ 60 w 172"/>
                  <a:gd name="T13" fmla="*/ 18 h 148"/>
                  <a:gd name="T14" fmla="*/ 65 w 172"/>
                  <a:gd name="T15" fmla="*/ 28 h 148"/>
                  <a:gd name="T16" fmla="*/ 67 w 172"/>
                  <a:gd name="T17" fmla="*/ 37 h 148"/>
                  <a:gd name="T18" fmla="*/ 70 w 172"/>
                  <a:gd name="T19" fmla="*/ 57 h 148"/>
                  <a:gd name="T20" fmla="*/ 69 w 172"/>
                  <a:gd name="T21" fmla="*/ 59 h 148"/>
                  <a:gd name="T22" fmla="*/ 66 w 172"/>
                  <a:gd name="T23" fmla="*/ 58 h 148"/>
                  <a:gd name="T24" fmla="*/ 62 w 172"/>
                  <a:gd name="T25" fmla="*/ 39 h 148"/>
                  <a:gd name="T26" fmla="*/ 59 w 172"/>
                  <a:gd name="T27" fmla="*/ 32 h 148"/>
                  <a:gd name="T28" fmla="*/ 57 w 172"/>
                  <a:gd name="T29" fmla="*/ 28 h 148"/>
                  <a:gd name="T30" fmla="*/ 54 w 172"/>
                  <a:gd name="T31" fmla="*/ 23 h 148"/>
                  <a:gd name="T32" fmla="*/ 47 w 172"/>
                  <a:gd name="T33" fmla="*/ 15 h 148"/>
                  <a:gd name="T34" fmla="*/ 44 w 172"/>
                  <a:gd name="T35" fmla="*/ 11 h 148"/>
                  <a:gd name="T36" fmla="*/ 38 w 172"/>
                  <a:gd name="T37" fmla="*/ 9 h 148"/>
                  <a:gd name="T38" fmla="*/ 28 w 172"/>
                  <a:gd name="T39" fmla="*/ 6 h 148"/>
                  <a:gd name="T40" fmla="*/ 23 w 172"/>
                  <a:gd name="T41" fmla="*/ 4 h 148"/>
                  <a:gd name="T42" fmla="*/ 17 w 172"/>
                  <a:gd name="T43" fmla="*/ 3 h 148"/>
                  <a:gd name="T44" fmla="*/ 8 w 172"/>
                  <a:gd name="T45" fmla="*/ 8 h 148"/>
                  <a:gd name="T46" fmla="*/ 1 w 172"/>
                  <a:gd name="T47" fmla="*/ 16 h 148"/>
                  <a:gd name="T48" fmla="*/ 0 w 172"/>
                  <a:gd name="T49" fmla="*/ 14 h 148"/>
                  <a:gd name="T50" fmla="*/ 2 w 172"/>
                  <a:gd name="T51" fmla="*/ 9 h 1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2" h="148">
                    <a:moveTo>
                      <a:pt x="4" y="23"/>
                    </a:moveTo>
                    <a:lnTo>
                      <a:pt x="21" y="7"/>
                    </a:lnTo>
                    <a:lnTo>
                      <a:pt x="28" y="2"/>
                    </a:lnTo>
                    <a:lnTo>
                      <a:pt x="42" y="0"/>
                    </a:lnTo>
                    <a:lnTo>
                      <a:pt x="88" y="0"/>
                    </a:lnTo>
                    <a:lnTo>
                      <a:pt x="122" y="17"/>
                    </a:lnTo>
                    <a:lnTo>
                      <a:pt x="148" y="46"/>
                    </a:lnTo>
                    <a:lnTo>
                      <a:pt x="160" y="69"/>
                    </a:lnTo>
                    <a:lnTo>
                      <a:pt x="165" y="92"/>
                    </a:lnTo>
                    <a:lnTo>
                      <a:pt x="172" y="142"/>
                    </a:lnTo>
                    <a:lnTo>
                      <a:pt x="169" y="148"/>
                    </a:lnTo>
                    <a:lnTo>
                      <a:pt x="162" y="145"/>
                    </a:lnTo>
                    <a:lnTo>
                      <a:pt x="152" y="99"/>
                    </a:lnTo>
                    <a:lnTo>
                      <a:pt x="145" y="80"/>
                    </a:lnTo>
                    <a:lnTo>
                      <a:pt x="140" y="69"/>
                    </a:lnTo>
                    <a:lnTo>
                      <a:pt x="133" y="58"/>
                    </a:lnTo>
                    <a:lnTo>
                      <a:pt x="116" y="37"/>
                    </a:lnTo>
                    <a:lnTo>
                      <a:pt x="107" y="28"/>
                    </a:lnTo>
                    <a:lnTo>
                      <a:pt x="94" y="22"/>
                    </a:lnTo>
                    <a:lnTo>
                      <a:pt x="68" y="15"/>
                    </a:lnTo>
                    <a:lnTo>
                      <a:pt x="56" y="10"/>
                    </a:lnTo>
                    <a:lnTo>
                      <a:pt x="42" y="8"/>
                    </a:lnTo>
                    <a:lnTo>
                      <a:pt x="20" y="21"/>
                    </a:lnTo>
                    <a:lnTo>
                      <a:pt x="2" y="41"/>
                    </a:lnTo>
                    <a:lnTo>
                      <a:pt x="0" y="34"/>
                    </a:lnTo>
                    <a:lnTo>
                      <a:pt x="4" y="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5" name="Freeform 275">
                <a:extLst>
                  <a:ext uri="{FF2B5EF4-FFF2-40B4-BE49-F238E27FC236}">
                    <a16:creationId xmlns:a16="http://schemas.microsoft.com/office/drawing/2014/main" id="{02F3A034-296F-40A3-B8EF-48B3D42E6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2" y="3212"/>
                <a:ext cx="30" cy="93"/>
              </a:xfrm>
              <a:custGeom>
                <a:avLst/>
                <a:gdLst>
                  <a:gd name="T0" fmla="*/ 30 w 74"/>
                  <a:gd name="T1" fmla="*/ 2 h 231"/>
                  <a:gd name="T2" fmla="*/ 23 w 74"/>
                  <a:gd name="T3" fmla="*/ 8 h 231"/>
                  <a:gd name="T4" fmla="*/ 18 w 74"/>
                  <a:gd name="T5" fmla="*/ 13 h 231"/>
                  <a:gd name="T6" fmla="*/ 11 w 74"/>
                  <a:gd name="T7" fmla="*/ 27 h 231"/>
                  <a:gd name="T8" fmla="*/ 9 w 74"/>
                  <a:gd name="T9" fmla="*/ 42 h 231"/>
                  <a:gd name="T10" fmla="*/ 11 w 74"/>
                  <a:gd name="T11" fmla="*/ 59 h 231"/>
                  <a:gd name="T12" fmla="*/ 10 w 74"/>
                  <a:gd name="T13" fmla="*/ 75 h 231"/>
                  <a:gd name="T14" fmla="*/ 7 w 74"/>
                  <a:gd name="T15" fmla="*/ 92 h 231"/>
                  <a:gd name="T16" fmla="*/ 6 w 74"/>
                  <a:gd name="T17" fmla="*/ 93 h 231"/>
                  <a:gd name="T18" fmla="*/ 4 w 74"/>
                  <a:gd name="T19" fmla="*/ 92 h 231"/>
                  <a:gd name="T20" fmla="*/ 3 w 74"/>
                  <a:gd name="T21" fmla="*/ 75 h 231"/>
                  <a:gd name="T22" fmla="*/ 1 w 74"/>
                  <a:gd name="T23" fmla="*/ 60 h 231"/>
                  <a:gd name="T24" fmla="*/ 0 w 74"/>
                  <a:gd name="T25" fmla="*/ 41 h 231"/>
                  <a:gd name="T26" fmla="*/ 1 w 74"/>
                  <a:gd name="T27" fmla="*/ 33 h 231"/>
                  <a:gd name="T28" fmla="*/ 5 w 74"/>
                  <a:gd name="T29" fmla="*/ 25 h 231"/>
                  <a:gd name="T30" fmla="*/ 9 w 74"/>
                  <a:gd name="T31" fmla="*/ 19 h 231"/>
                  <a:gd name="T32" fmla="*/ 14 w 74"/>
                  <a:gd name="T33" fmla="*/ 11 h 231"/>
                  <a:gd name="T34" fmla="*/ 17 w 74"/>
                  <a:gd name="T35" fmla="*/ 8 h 231"/>
                  <a:gd name="T36" fmla="*/ 20 w 74"/>
                  <a:gd name="T37" fmla="*/ 6 h 231"/>
                  <a:gd name="T38" fmla="*/ 24 w 74"/>
                  <a:gd name="T39" fmla="*/ 2 h 231"/>
                  <a:gd name="T40" fmla="*/ 28 w 74"/>
                  <a:gd name="T41" fmla="*/ 0 h 231"/>
                  <a:gd name="T42" fmla="*/ 30 w 74"/>
                  <a:gd name="T43" fmla="*/ 0 h 231"/>
                  <a:gd name="T44" fmla="*/ 30 w 74"/>
                  <a:gd name="T45" fmla="*/ 2 h 23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74" h="231">
                    <a:moveTo>
                      <a:pt x="74" y="6"/>
                    </a:moveTo>
                    <a:lnTo>
                      <a:pt x="57" y="19"/>
                    </a:lnTo>
                    <a:lnTo>
                      <a:pt x="44" y="32"/>
                    </a:lnTo>
                    <a:lnTo>
                      <a:pt x="27" y="66"/>
                    </a:lnTo>
                    <a:lnTo>
                      <a:pt x="22" y="104"/>
                    </a:lnTo>
                    <a:lnTo>
                      <a:pt x="26" y="146"/>
                    </a:lnTo>
                    <a:lnTo>
                      <a:pt x="25" y="187"/>
                    </a:lnTo>
                    <a:lnTo>
                      <a:pt x="18" y="229"/>
                    </a:lnTo>
                    <a:lnTo>
                      <a:pt x="14" y="231"/>
                    </a:lnTo>
                    <a:lnTo>
                      <a:pt x="10" y="228"/>
                    </a:lnTo>
                    <a:lnTo>
                      <a:pt x="8" y="187"/>
                    </a:lnTo>
                    <a:lnTo>
                      <a:pt x="2" y="148"/>
                    </a:lnTo>
                    <a:lnTo>
                      <a:pt x="0" y="103"/>
                    </a:lnTo>
                    <a:lnTo>
                      <a:pt x="3" y="82"/>
                    </a:lnTo>
                    <a:lnTo>
                      <a:pt x="12" y="63"/>
                    </a:lnTo>
                    <a:lnTo>
                      <a:pt x="21" y="46"/>
                    </a:lnTo>
                    <a:lnTo>
                      <a:pt x="34" y="28"/>
                    </a:lnTo>
                    <a:lnTo>
                      <a:pt x="42" y="21"/>
                    </a:lnTo>
                    <a:lnTo>
                      <a:pt x="50" y="14"/>
                    </a:lnTo>
                    <a:lnTo>
                      <a:pt x="60" y="6"/>
                    </a:lnTo>
                    <a:lnTo>
                      <a:pt x="69" y="0"/>
                    </a:lnTo>
                    <a:lnTo>
                      <a:pt x="74" y="0"/>
                    </a:lnTo>
                    <a:lnTo>
                      <a:pt x="74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6" name="Freeform 276">
                <a:extLst>
                  <a:ext uri="{FF2B5EF4-FFF2-40B4-BE49-F238E27FC236}">
                    <a16:creationId xmlns:a16="http://schemas.microsoft.com/office/drawing/2014/main" id="{ADE3FD68-1214-4DC1-8FEB-9C82176139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4" y="3178"/>
                <a:ext cx="102" cy="92"/>
              </a:xfrm>
              <a:custGeom>
                <a:avLst/>
                <a:gdLst>
                  <a:gd name="T0" fmla="*/ 0 w 254"/>
                  <a:gd name="T1" fmla="*/ 89 h 230"/>
                  <a:gd name="T2" fmla="*/ 14 w 254"/>
                  <a:gd name="T3" fmla="*/ 81 h 230"/>
                  <a:gd name="T4" fmla="*/ 24 w 254"/>
                  <a:gd name="T5" fmla="*/ 69 h 230"/>
                  <a:gd name="T6" fmla="*/ 29 w 254"/>
                  <a:gd name="T7" fmla="*/ 61 h 230"/>
                  <a:gd name="T8" fmla="*/ 39 w 254"/>
                  <a:gd name="T9" fmla="*/ 47 h 230"/>
                  <a:gd name="T10" fmla="*/ 46 w 254"/>
                  <a:gd name="T11" fmla="*/ 37 h 230"/>
                  <a:gd name="T12" fmla="*/ 51 w 254"/>
                  <a:gd name="T13" fmla="*/ 33 h 230"/>
                  <a:gd name="T14" fmla="*/ 55 w 254"/>
                  <a:gd name="T15" fmla="*/ 29 h 230"/>
                  <a:gd name="T16" fmla="*/ 63 w 254"/>
                  <a:gd name="T17" fmla="*/ 22 h 230"/>
                  <a:gd name="T18" fmla="*/ 67 w 254"/>
                  <a:gd name="T19" fmla="*/ 20 h 230"/>
                  <a:gd name="T20" fmla="*/ 71 w 254"/>
                  <a:gd name="T21" fmla="*/ 16 h 230"/>
                  <a:gd name="T22" fmla="*/ 76 w 254"/>
                  <a:gd name="T23" fmla="*/ 13 h 230"/>
                  <a:gd name="T24" fmla="*/ 81 w 254"/>
                  <a:gd name="T25" fmla="*/ 8 h 230"/>
                  <a:gd name="T26" fmla="*/ 85 w 254"/>
                  <a:gd name="T27" fmla="*/ 5 h 230"/>
                  <a:gd name="T28" fmla="*/ 100 w 254"/>
                  <a:gd name="T29" fmla="*/ 0 h 230"/>
                  <a:gd name="T30" fmla="*/ 102 w 254"/>
                  <a:gd name="T31" fmla="*/ 1 h 230"/>
                  <a:gd name="T32" fmla="*/ 80 w 254"/>
                  <a:gd name="T33" fmla="*/ 17 h 230"/>
                  <a:gd name="T34" fmla="*/ 61 w 254"/>
                  <a:gd name="T35" fmla="*/ 34 h 230"/>
                  <a:gd name="T36" fmla="*/ 56 w 254"/>
                  <a:gd name="T37" fmla="*/ 38 h 230"/>
                  <a:gd name="T38" fmla="*/ 51 w 254"/>
                  <a:gd name="T39" fmla="*/ 42 h 230"/>
                  <a:gd name="T40" fmla="*/ 44 w 254"/>
                  <a:gd name="T41" fmla="*/ 52 h 230"/>
                  <a:gd name="T42" fmla="*/ 34 w 254"/>
                  <a:gd name="T43" fmla="*/ 64 h 230"/>
                  <a:gd name="T44" fmla="*/ 29 w 254"/>
                  <a:gd name="T45" fmla="*/ 72 h 230"/>
                  <a:gd name="T46" fmla="*/ 23 w 254"/>
                  <a:gd name="T47" fmla="*/ 79 h 230"/>
                  <a:gd name="T48" fmla="*/ 20 w 254"/>
                  <a:gd name="T49" fmla="*/ 82 h 230"/>
                  <a:gd name="T50" fmla="*/ 18 w 254"/>
                  <a:gd name="T51" fmla="*/ 84 h 230"/>
                  <a:gd name="T52" fmla="*/ 10 w 254"/>
                  <a:gd name="T53" fmla="*/ 88 h 230"/>
                  <a:gd name="T54" fmla="*/ 2 w 254"/>
                  <a:gd name="T55" fmla="*/ 92 h 230"/>
                  <a:gd name="T56" fmla="*/ 0 w 254"/>
                  <a:gd name="T57" fmla="*/ 91 h 230"/>
                  <a:gd name="T58" fmla="*/ 0 w 254"/>
                  <a:gd name="T59" fmla="*/ 89 h 230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54" h="230">
                    <a:moveTo>
                      <a:pt x="1" y="223"/>
                    </a:moveTo>
                    <a:lnTo>
                      <a:pt x="36" y="202"/>
                    </a:lnTo>
                    <a:lnTo>
                      <a:pt x="60" y="172"/>
                    </a:lnTo>
                    <a:lnTo>
                      <a:pt x="73" y="153"/>
                    </a:lnTo>
                    <a:lnTo>
                      <a:pt x="96" y="117"/>
                    </a:lnTo>
                    <a:lnTo>
                      <a:pt x="114" y="93"/>
                    </a:lnTo>
                    <a:lnTo>
                      <a:pt x="126" y="82"/>
                    </a:lnTo>
                    <a:lnTo>
                      <a:pt x="136" y="73"/>
                    </a:lnTo>
                    <a:lnTo>
                      <a:pt x="158" y="56"/>
                    </a:lnTo>
                    <a:lnTo>
                      <a:pt x="168" y="49"/>
                    </a:lnTo>
                    <a:lnTo>
                      <a:pt x="178" y="40"/>
                    </a:lnTo>
                    <a:lnTo>
                      <a:pt x="190" y="32"/>
                    </a:lnTo>
                    <a:lnTo>
                      <a:pt x="202" y="21"/>
                    </a:lnTo>
                    <a:lnTo>
                      <a:pt x="211" y="13"/>
                    </a:lnTo>
                    <a:lnTo>
                      <a:pt x="249" y="0"/>
                    </a:lnTo>
                    <a:lnTo>
                      <a:pt x="254" y="3"/>
                    </a:lnTo>
                    <a:cubicBezTo>
                      <a:pt x="248" y="10"/>
                      <a:pt x="211" y="32"/>
                      <a:pt x="200" y="43"/>
                    </a:cubicBezTo>
                    <a:cubicBezTo>
                      <a:pt x="185" y="58"/>
                      <a:pt x="165" y="71"/>
                      <a:pt x="151" y="86"/>
                    </a:cubicBezTo>
                    <a:lnTo>
                      <a:pt x="140" y="96"/>
                    </a:lnTo>
                    <a:lnTo>
                      <a:pt x="128" y="105"/>
                    </a:lnTo>
                    <a:lnTo>
                      <a:pt x="110" y="129"/>
                    </a:lnTo>
                    <a:lnTo>
                      <a:pt x="84" y="159"/>
                    </a:lnTo>
                    <a:lnTo>
                      <a:pt x="72" y="181"/>
                    </a:lnTo>
                    <a:lnTo>
                      <a:pt x="58" y="197"/>
                    </a:lnTo>
                    <a:lnTo>
                      <a:pt x="51" y="205"/>
                    </a:lnTo>
                    <a:lnTo>
                      <a:pt x="44" y="211"/>
                    </a:lnTo>
                    <a:lnTo>
                      <a:pt x="26" y="220"/>
                    </a:lnTo>
                    <a:lnTo>
                      <a:pt x="4" y="230"/>
                    </a:lnTo>
                    <a:lnTo>
                      <a:pt x="0" y="227"/>
                    </a:lnTo>
                    <a:lnTo>
                      <a:pt x="1" y="2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7" name="Freeform 277">
                <a:extLst>
                  <a:ext uri="{FF2B5EF4-FFF2-40B4-BE49-F238E27FC236}">
                    <a16:creationId xmlns:a16="http://schemas.microsoft.com/office/drawing/2014/main" id="{E3D729EB-D0EF-4C68-8891-72AA45C6EF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2" y="3228"/>
                <a:ext cx="13" cy="79"/>
              </a:xfrm>
              <a:custGeom>
                <a:avLst/>
                <a:gdLst>
                  <a:gd name="T0" fmla="*/ 10 w 31"/>
                  <a:gd name="T1" fmla="*/ 2 h 197"/>
                  <a:gd name="T2" fmla="*/ 5 w 31"/>
                  <a:gd name="T3" fmla="*/ 13 h 197"/>
                  <a:gd name="T4" fmla="*/ 5 w 31"/>
                  <a:gd name="T5" fmla="*/ 23 h 197"/>
                  <a:gd name="T6" fmla="*/ 8 w 31"/>
                  <a:gd name="T7" fmla="*/ 34 h 197"/>
                  <a:gd name="T8" fmla="*/ 13 w 31"/>
                  <a:gd name="T9" fmla="*/ 47 h 197"/>
                  <a:gd name="T10" fmla="*/ 13 w 31"/>
                  <a:gd name="T11" fmla="*/ 63 h 197"/>
                  <a:gd name="T12" fmla="*/ 11 w 31"/>
                  <a:gd name="T13" fmla="*/ 79 h 197"/>
                  <a:gd name="T14" fmla="*/ 8 w 31"/>
                  <a:gd name="T15" fmla="*/ 79 h 197"/>
                  <a:gd name="T16" fmla="*/ 7 w 31"/>
                  <a:gd name="T17" fmla="*/ 64 h 197"/>
                  <a:gd name="T18" fmla="*/ 4 w 31"/>
                  <a:gd name="T19" fmla="*/ 48 h 197"/>
                  <a:gd name="T20" fmla="*/ 0 w 31"/>
                  <a:gd name="T21" fmla="*/ 23 h 197"/>
                  <a:gd name="T22" fmla="*/ 1 w 31"/>
                  <a:gd name="T23" fmla="*/ 12 h 197"/>
                  <a:gd name="T24" fmla="*/ 4 w 31"/>
                  <a:gd name="T25" fmla="*/ 6 h 197"/>
                  <a:gd name="T26" fmla="*/ 7 w 31"/>
                  <a:gd name="T27" fmla="*/ 1 h 197"/>
                  <a:gd name="T28" fmla="*/ 9 w 31"/>
                  <a:gd name="T29" fmla="*/ 0 h 197"/>
                  <a:gd name="T30" fmla="*/ 10 w 31"/>
                  <a:gd name="T31" fmla="*/ 2 h 19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1" h="197">
                    <a:moveTo>
                      <a:pt x="23" y="6"/>
                    </a:moveTo>
                    <a:lnTo>
                      <a:pt x="13" y="32"/>
                    </a:lnTo>
                    <a:lnTo>
                      <a:pt x="13" y="58"/>
                    </a:lnTo>
                    <a:lnTo>
                      <a:pt x="19" y="86"/>
                    </a:lnTo>
                    <a:lnTo>
                      <a:pt x="30" y="116"/>
                    </a:lnTo>
                    <a:lnTo>
                      <a:pt x="31" y="157"/>
                    </a:lnTo>
                    <a:lnTo>
                      <a:pt x="26" y="197"/>
                    </a:lnTo>
                    <a:lnTo>
                      <a:pt x="19" y="197"/>
                    </a:lnTo>
                    <a:lnTo>
                      <a:pt x="17" y="159"/>
                    </a:lnTo>
                    <a:lnTo>
                      <a:pt x="10" y="120"/>
                    </a:lnTo>
                    <a:lnTo>
                      <a:pt x="0" y="58"/>
                    </a:lnTo>
                    <a:lnTo>
                      <a:pt x="3" y="30"/>
                    </a:lnTo>
                    <a:lnTo>
                      <a:pt x="9" y="15"/>
                    </a:lnTo>
                    <a:lnTo>
                      <a:pt x="16" y="2"/>
                    </a:lnTo>
                    <a:lnTo>
                      <a:pt x="21" y="0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8" name="Freeform 278">
                <a:extLst>
                  <a:ext uri="{FF2B5EF4-FFF2-40B4-BE49-F238E27FC236}">
                    <a16:creationId xmlns:a16="http://schemas.microsoft.com/office/drawing/2014/main" id="{E37716D8-D8CD-4D30-8A5B-4150FBC1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3" y="3285"/>
                <a:ext cx="41" cy="36"/>
              </a:xfrm>
              <a:custGeom>
                <a:avLst/>
                <a:gdLst>
                  <a:gd name="T0" fmla="*/ 40 w 100"/>
                  <a:gd name="T1" fmla="*/ 2 h 90"/>
                  <a:gd name="T2" fmla="*/ 31 w 100"/>
                  <a:gd name="T3" fmla="*/ 8 h 90"/>
                  <a:gd name="T4" fmla="*/ 27 w 100"/>
                  <a:gd name="T5" fmla="*/ 11 h 90"/>
                  <a:gd name="T6" fmla="*/ 23 w 100"/>
                  <a:gd name="T7" fmla="*/ 14 h 90"/>
                  <a:gd name="T8" fmla="*/ 13 w 100"/>
                  <a:gd name="T9" fmla="*/ 25 h 90"/>
                  <a:gd name="T10" fmla="*/ 8 w 100"/>
                  <a:gd name="T11" fmla="*/ 30 h 90"/>
                  <a:gd name="T12" fmla="*/ 3 w 100"/>
                  <a:gd name="T13" fmla="*/ 36 h 90"/>
                  <a:gd name="T14" fmla="*/ 0 w 100"/>
                  <a:gd name="T15" fmla="*/ 36 h 90"/>
                  <a:gd name="T16" fmla="*/ 0 w 100"/>
                  <a:gd name="T17" fmla="*/ 35 h 90"/>
                  <a:gd name="T18" fmla="*/ 0 w 100"/>
                  <a:gd name="T19" fmla="*/ 34 h 90"/>
                  <a:gd name="T20" fmla="*/ 10 w 100"/>
                  <a:gd name="T21" fmla="*/ 22 h 90"/>
                  <a:gd name="T22" fmla="*/ 14 w 100"/>
                  <a:gd name="T23" fmla="*/ 17 h 90"/>
                  <a:gd name="T24" fmla="*/ 19 w 100"/>
                  <a:gd name="T25" fmla="*/ 10 h 90"/>
                  <a:gd name="T26" fmla="*/ 29 w 100"/>
                  <a:gd name="T27" fmla="*/ 5 h 90"/>
                  <a:gd name="T28" fmla="*/ 39 w 100"/>
                  <a:gd name="T29" fmla="*/ 0 h 90"/>
                  <a:gd name="T30" fmla="*/ 41 w 100"/>
                  <a:gd name="T31" fmla="*/ 0 h 90"/>
                  <a:gd name="T32" fmla="*/ 40 w 100"/>
                  <a:gd name="T33" fmla="*/ 2 h 9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00" h="90">
                    <a:moveTo>
                      <a:pt x="98" y="6"/>
                    </a:moveTo>
                    <a:lnTo>
                      <a:pt x="76" y="20"/>
                    </a:lnTo>
                    <a:lnTo>
                      <a:pt x="67" y="27"/>
                    </a:lnTo>
                    <a:lnTo>
                      <a:pt x="56" y="36"/>
                    </a:lnTo>
                    <a:lnTo>
                      <a:pt x="31" y="63"/>
                    </a:lnTo>
                    <a:lnTo>
                      <a:pt x="20" y="75"/>
                    </a:lnTo>
                    <a:lnTo>
                      <a:pt x="7" y="90"/>
                    </a:lnTo>
                    <a:lnTo>
                      <a:pt x="1" y="90"/>
                    </a:lnTo>
                    <a:lnTo>
                      <a:pt x="0" y="87"/>
                    </a:lnTo>
                    <a:lnTo>
                      <a:pt x="1" y="85"/>
                    </a:lnTo>
                    <a:lnTo>
                      <a:pt x="25" y="55"/>
                    </a:lnTo>
                    <a:lnTo>
                      <a:pt x="35" y="42"/>
                    </a:lnTo>
                    <a:lnTo>
                      <a:pt x="47" y="26"/>
                    </a:lnTo>
                    <a:lnTo>
                      <a:pt x="70" y="12"/>
                    </a:lnTo>
                    <a:lnTo>
                      <a:pt x="94" y="0"/>
                    </a:lnTo>
                    <a:lnTo>
                      <a:pt x="100" y="1"/>
                    </a:lnTo>
                    <a:lnTo>
                      <a:pt x="98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39" name="Freeform 279">
                <a:extLst>
                  <a:ext uri="{FF2B5EF4-FFF2-40B4-BE49-F238E27FC236}">
                    <a16:creationId xmlns:a16="http://schemas.microsoft.com/office/drawing/2014/main" id="{44BBD881-596B-49EB-86DC-0031A1EFF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5" y="3310"/>
                <a:ext cx="14" cy="27"/>
              </a:xfrm>
              <a:custGeom>
                <a:avLst/>
                <a:gdLst>
                  <a:gd name="T0" fmla="*/ 9 w 37"/>
                  <a:gd name="T1" fmla="*/ 25 h 67"/>
                  <a:gd name="T2" fmla="*/ 10 w 37"/>
                  <a:gd name="T3" fmla="*/ 18 h 67"/>
                  <a:gd name="T4" fmla="*/ 8 w 37"/>
                  <a:gd name="T5" fmla="*/ 10 h 67"/>
                  <a:gd name="T6" fmla="*/ 6 w 37"/>
                  <a:gd name="T7" fmla="*/ 5 h 67"/>
                  <a:gd name="T8" fmla="*/ 1 w 37"/>
                  <a:gd name="T9" fmla="*/ 2 h 67"/>
                  <a:gd name="T10" fmla="*/ 0 w 37"/>
                  <a:gd name="T11" fmla="*/ 1 h 67"/>
                  <a:gd name="T12" fmla="*/ 2 w 37"/>
                  <a:gd name="T13" fmla="*/ 0 h 67"/>
                  <a:gd name="T14" fmla="*/ 9 w 37"/>
                  <a:gd name="T15" fmla="*/ 3 h 67"/>
                  <a:gd name="T16" fmla="*/ 14 w 37"/>
                  <a:gd name="T17" fmla="*/ 8 h 67"/>
                  <a:gd name="T18" fmla="*/ 12 w 37"/>
                  <a:gd name="T19" fmla="*/ 26 h 67"/>
                  <a:gd name="T20" fmla="*/ 10 w 37"/>
                  <a:gd name="T21" fmla="*/ 27 h 67"/>
                  <a:gd name="T22" fmla="*/ 9 w 37"/>
                  <a:gd name="T23" fmla="*/ 25 h 6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7">
                    <a:moveTo>
                      <a:pt x="23" y="62"/>
                    </a:moveTo>
                    <a:lnTo>
                      <a:pt x="26" y="44"/>
                    </a:lnTo>
                    <a:lnTo>
                      <a:pt x="22" y="26"/>
                    </a:lnTo>
                    <a:lnTo>
                      <a:pt x="15" y="13"/>
                    </a:lnTo>
                    <a:lnTo>
                      <a:pt x="2" y="6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23" y="8"/>
                    </a:lnTo>
                    <a:lnTo>
                      <a:pt x="37" y="21"/>
                    </a:lnTo>
                    <a:lnTo>
                      <a:pt x="32" y="64"/>
                    </a:lnTo>
                    <a:lnTo>
                      <a:pt x="26" y="67"/>
                    </a:lnTo>
                    <a:lnTo>
                      <a:pt x="23" y="6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0" name="Freeform 280">
                <a:extLst>
                  <a:ext uri="{FF2B5EF4-FFF2-40B4-BE49-F238E27FC236}">
                    <a16:creationId xmlns:a16="http://schemas.microsoft.com/office/drawing/2014/main" id="{694AFC82-FBE8-429D-9350-123AADAF6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5" y="3300"/>
                <a:ext cx="64" cy="64"/>
              </a:xfrm>
              <a:custGeom>
                <a:avLst/>
                <a:gdLst>
                  <a:gd name="T0" fmla="*/ 61 w 160"/>
                  <a:gd name="T1" fmla="*/ 20 h 159"/>
                  <a:gd name="T2" fmla="*/ 60 w 160"/>
                  <a:gd name="T3" fmla="*/ 13 h 159"/>
                  <a:gd name="T4" fmla="*/ 57 w 160"/>
                  <a:gd name="T5" fmla="*/ 8 h 159"/>
                  <a:gd name="T6" fmla="*/ 54 w 160"/>
                  <a:gd name="T7" fmla="*/ 6 h 159"/>
                  <a:gd name="T8" fmla="*/ 50 w 160"/>
                  <a:gd name="T9" fmla="*/ 6 h 159"/>
                  <a:gd name="T10" fmla="*/ 40 w 160"/>
                  <a:gd name="T11" fmla="*/ 9 h 159"/>
                  <a:gd name="T12" fmla="*/ 29 w 160"/>
                  <a:gd name="T13" fmla="*/ 13 h 159"/>
                  <a:gd name="T14" fmla="*/ 26 w 160"/>
                  <a:gd name="T15" fmla="*/ 16 h 159"/>
                  <a:gd name="T16" fmla="*/ 23 w 160"/>
                  <a:gd name="T17" fmla="*/ 19 h 159"/>
                  <a:gd name="T18" fmla="*/ 10 w 160"/>
                  <a:gd name="T19" fmla="*/ 24 h 159"/>
                  <a:gd name="T20" fmla="*/ 6 w 160"/>
                  <a:gd name="T21" fmla="*/ 35 h 159"/>
                  <a:gd name="T22" fmla="*/ 3 w 160"/>
                  <a:gd name="T23" fmla="*/ 45 h 159"/>
                  <a:gd name="T24" fmla="*/ 6 w 160"/>
                  <a:gd name="T25" fmla="*/ 48 h 159"/>
                  <a:gd name="T26" fmla="*/ 9 w 160"/>
                  <a:gd name="T27" fmla="*/ 51 h 159"/>
                  <a:gd name="T28" fmla="*/ 16 w 160"/>
                  <a:gd name="T29" fmla="*/ 53 h 159"/>
                  <a:gd name="T30" fmla="*/ 32 w 160"/>
                  <a:gd name="T31" fmla="*/ 58 h 159"/>
                  <a:gd name="T32" fmla="*/ 39 w 160"/>
                  <a:gd name="T33" fmla="*/ 60 h 159"/>
                  <a:gd name="T34" fmla="*/ 48 w 160"/>
                  <a:gd name="T35" fmla="*/ 61 h 159"/>
                  <a:gd name="T36" fmla="*/ 49 w 160"/>
                  <a:gd name="T37" fmla="*/ 63 h 159"/>
                  <a:gd name="T38" fmla="*/ 48 w 160"/>
                  <a:gd name="T39" fmla="*/ 64 h 159"/>
                  <a:gd name="T40" fmla="*/ 31 w 160"/>
                  <a:gd name="T41" fmla="*/ 62 h 159"/>
                  <a:gd name="T42" fmla="*/ 14 w 160"/>
                  <a:gd name="T43" fmla="*/ 58 h 159"/>
                  <a:gd name="T44" fmla="*/ 8 w 160"/>
                  <a:gd name="T45" fmla="*/ 54 h 159"/>
                  <a:gd name="T46" fmla="*/ 0 w 160"/>
                  <a:gd name="T47" fmla="*/ 45 h 159"/>
                  <a:gd name="T48" fmla="*/ 1 w 160"/>
                  <a:gd name="T49" fmla="*/ 33 h 159"/>
                  <a:gd name="T50" fmla="*/ 3 w 160"/>
                  <a:gd name="T51" fmla="*/ 27 h 159"/>
                  <a:gd name="T52" fmla="*/ 6 w 160"/>
                  <a:gd name="T53" fmla="*/ 20 h 159"/>
                  <a:gd name="T54" fmla="*/ 20 w 160"/>
                  <a:gd name="T55" fmla="*/ 14 h 159"/>
                  <a:gd name="T56" fmla="*/ 28 w 160"/>
                  <a:gd name="T57" fmla="*/ 6 h 159"/>
                  <a:gd name="T58" fmla="*/ 31 w 160"/>
                  <a:gd name="T59" fmla="*/ 4 h 159"/>
                  <a:gd name="T60" fmla="*/ 39 w 160"/>
                  <a:gd name="T61" fmla="*/ 2 h 159"/>
                  <a:gd name="T62" fmla="*/ 52 w 160"/>
                  <a:gd name="T63" fmla="*/ 0 h 159"/>
                  <a:gd name="T64" fmla="*/ 62 w 160"/>
                  <a:gd name="T65" fmla="*/ 4 h 159"/>
                  <a:gd name="T66" fmla="*/ 64 w 160"/>
                  <a:gd name="T67" fmla="*/ 12 h 159"/>
                  <a:gd name="T68" fmla="*/ 64 w 160"/>
                  <a:gd name="T69" fmla="*/ 20 h 159"/>
                  <a:gd name="T70" fmla="*/ 61 w 160"/>
                  <a:gd name="T71" fmla="*/ 20 h 15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160" h="159">
                    <a:moveTo>
                      <a:pt x="153" y="49"/>
                    </a:moveTo>
                    <a:lnTo>
                      <a:pt x="151" y="33"/>
                    </a:lnTo>
                    <a:lnTo>
                      <a:pt x="143" y="19"/>
                    </a:lnTo>
                    <a:lnTo>
                      <a:pt x="135" y="14"/>
                    </a:lnTo>
                    <a:lnTo>
                      <a:pt x="124" y="15"/>
                    </a:lnTo>
                    <a:lnTo>
                      <a:pt x="100" y="23"/>
                    </a:lnTo>
                    <a:lnTo>
                      <a:pt x="72" y="32"/>
                    </a:lnTo>
                    <a:lnTo>
                      <a:pt x="64" y="40"/>
                    </a:lnTo>
                    <a:lnTo>
                      <a:pt x="57" y="47"/>
                    </a:lnTo>
                    <a:lnTo>
                      <a:pt x="25" y="60"/>
                    </a:lnTo>
                    <a:lnTo>
                      <a:pt x="16" y="87"/>
                    </a:lnTo>
                    <a:lnTo>
                      <a:pt x="8" y="111"/>
                    </a:lnTo>
                    <a:lnTo>
                      <a:pt x="15" y="120"/>
                    </a:lnTo>
                    <a:lnTo>
                      <a:pt x="23" y="126"/>
                    </a:lnTo>
                    <a:lnTo>
                      <a:pt x="39" y="131"/>
                    </a:lnTo>
                    <a:lnTo>
                      <a:pt x="79" y="143"/>
                    </a:lnTo>
                    <a:lnTo>
                      <a:pt x="98" y="150"/>
                    </a:lnTo>
                    <a:lnTo>
                      <a:pt x="120" y="152"/>
                    </a:lnTo>
                    <a:lnTo>
                      <a:pt x="122" y="156"/>
                    </a:lnTo>
                    <a:lnTo>
                      <a:pt x="120" y="159"/>
                    </a:lnTo>
                    <a:lnTo>
                      <a:pt x="77" y="153"/>
                    </a:lnTo>
                    <a:lnTo>
                      <a:pt x="35" y="143"/>
                    </a:lnTo>
                    <a:lnTo>
                      <a:pt x="19" y="133"/>
                    </a:lnTo>
                    <a:lnTo>
                      <a:pt x="0" y="113"/>
                    </a:lnTo>
                    <a:lnTo>
                      <a:pt x="2" y="82"/>
                    </a:lnTo>
                    <a:lnTo>
                      <a:pt x="8" y="66"/>
                    </a:lnTo>
                    <a:lnTo>
                      <a:pt x="16" y="50"/>
                    </a:lnTo>
                    <a:lnTo>
                      <a:pt x="51" y="34"/>
                    </a:lnTo>
                    <a:lnTo>
                      <a:pt x="69" y="16"/>
                    </a:lnTo>
                    <a:lnTo>
                      <a:pt x="77" y="9"/>
                    </a:lnTo>
                    <a:lnTo>
                      <a:pt x="98" y="6"/>
                    </a:lnTo>
                    <a:lnTo>
                      <a:pt x="129" y="0"/>
                    </a:lnTo>
                    <a:lnTo>
                      <a:pt x="154" y="11"/>
                    </a:lnTo>
                    <a:lnTo>
                      <a:pt x="160" y="30"/>
                    </a:lnTo>
                    <a:lnTo>
                      <a:pt x="160" y="49"/>
                    </a:lnTo>
                    <a:lnTo>
                      <a:pt x="153" y="4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1" name="Freeform 281">
                <a:extLst>
                  <a:ext uri="{FF2B5EF4-FFF2-40B4-BE49-F238E27FC236}">
                    <a16:creationId xmlns:a16="http://schemas.microsoft.com/office/drawing/2014/main" id="{2600D421-0C4B-4FA7-A246-30C9985C2C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3" y="3340"/>
                <a:ext cx="24" cy="28"/>
              </a:xfrm>
              <a:custGeom>
                <a:avLst/>
                <a:gdLst>
                  <a:gd name="T0" fmla="*/ 23 w 58"/>
                  <a:gd name="T1" fmla="*/ 4 h 68"/>
                  <a:gd name="T2" fmla="*/ 16 w 58"/>
                  <a:gd name="T3" fmla="*/ 8 h 68"/>
                  <a:gd name="T4" fmla="*/ 12 w 58"/>
                  <a:gd name="T5" fmla="*/ 12 h 68"/>
                  <a:gd name="T6" fmla="*/ 6 w 58"/>
                  <a:gd name="T7" fmla="*/ 26 h 68"/>
                  <a:gd name="T8" fmla="*/ 4 w 58"/>
                  <a:gd name="T9" fmla="*/ 28 h 68"/>
                  <a:gd name="T10" fmla="*/ 2 w 58"/>
                  <a:gd name="T11" fmla="*/ 28 h 68"/>
                  <a:gd name="T12" fmla="*/ 0 w 58"/>
                  <a:gd name="T13" fmla="*/ 23 h 68"/>
                  <a:gd name="T14" fmla="*/ 3 w 58"/>
                  <a:gd name="T15" fmla="*/ 15 h 68"/>
                  <a:gd name="T16" fmla="*/ 8 w 58"/>
                  <a:gd name="T17" fmla="*/ 9 h 68"/>
                  <a:gd name="T18" fmla="*/ 10 w 58"/>
                  <a:gd name="T19" fmla="*/ 6 h 68"/>
                  <a:gd name="T20" fmla="*/ 14 w 58"/>
                  <a:gd name="T21" fmla="*/ 3 h 68"/>
                  <a:gd name="T22" fmla="*/ 21 w 58"/>
                  <a:gd name="T23" fmla="*/ 0 h 68"/>
                  <a:gd name="T24" fmla="*/ 24 w 58"/>
                  <a:gd name="T25" fmla="*/ 1 h 68"/>
                  <a:gd name="T26" fmla="*/ 23 w 58"/>
                  <a:gd name="T27" fmla="*/ 4 h 6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8" h="68">
                    <a:moveTo>
                      <a:pt x="55" y="10"/>
                    </a:moveTo>
                    <a:lnTo>
                      <a:pt x="39" y="19"/>
                    </a:lnTo>
                    <a:lnTo>
                      <a:pt x="28" y="30"/>
                    </a:lnTo>
                    <a:lnTo>
                      <a:pt x="15" y="62"/>
                    </a:lnTo>
                    <a:lnTo>
                      <a:pt x="10" y="68"/>
                    </a:lnTo>
                    <a:lnTo>
                      <a:pt x="6" y="68"/>
                    </a:lnTo>
                    <a:lnTo>
                      <a:pt x="0" y="57"/>
                    </a:lnTo>
                    <a:lnTo>
                      <a:pt x="8" y="37"/>
                    </a:lnTo>
                    <a:lnTo>
                      <a:pt x="19" y="21"/>
                    </a:lnTo>
                    <a:lnTo>
                      <a:pt x="25" y="14"/>
                    </a:lnTo>
                    <a:lnTo>
                      <a:pt x="33" y="8"/>
                    </a:lnTo>
                    <a:lnTo>
                      <a:pt x="51" y="0"/>
                    </a:lnTo>
                    <a:lnTo>
                      <a:pt x="58" y="3"/>
                    </a:lnTo>
                    <a:lnTo>
                      <a:pt x="55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2" name="Freeform 282">
                <a:extLst>
                  <a:ext uri="{FF2B5EF4-FFF2-40B4-BE49-F238E27FC236}">
                    <a16:creationId xmlns:a16="http://schemas.microsoft.com/office/drawing/2014/main" id="{5BA4E255-B133-40E8-A1A5-BBE43C271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6" y="3348"/>
                <a:ext cx="12" cy="9"/>
              </a:xfrm>
              <a:custGeom>
                <a:avLst/>
                <a:gdLst>
                  <a:gd name="T0" fmla="*/ 3 w 30"/>
                  <a:gd name="T1" fmla="*/ 0 h 23"/>
                  <a:gd name="T2" fmla="*/ 7 w 30"/>
                  <a:gd name="T3" fmla="*/ 4 h 23"/>
                  <a:gd name="T4" fmla="*/ 11 w 30"/>
                  <a:gd name="T5" fmla="*/ 7 h 23"/>
                  <a:gd name="T6" fmla="*/ 12 w 30"/>
                  <a:gd name="T7" fmla="*/ 9 h 23"/>
                  <a:gd name="T8" fmla="*/ 10 w 30"/>
                  <a:gd name="T9" fmla="*/ 9 h 23"/>
                  <a:gd name="T10" fmla="*/ 0 w 30"/>
                  <a:gd name="T11" fmla="*/ 4 h 23"/>
                  <a:gd name="T12" fmla="*/ 0 w 30"/>
                  <a:gd name="T13" fmla="*/ 0 h 23"/>
                  <a:gd name="T14" fmla="*/ 3 w 30"/>
                  <a:gd name="T15" fmla="*/ 0 h 2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0" h="23">
                    <a:moveTo>
                      <a:pt x="8" y="0"/>
                    </a:moveTo>
                    <a:lnTo>
                      <a:pt x="17" y="9"/>
                    </a:lnTo>
                    <a:lnTo>
                      <a:pt x="28" y="17"/>
                    </a:lnTo>
                    <a:lnTo>
                      <a:pt x="30" y="22"/>
                    </a:lnTo>
                    <a:lnTo>
                      <a:pt x="25" y="23"/>
                    </a:lnTo>
                    <a:lnTo>
                      <a:pt x="0" y="10"/>
                    </a:lnTo>
                    <a:lnTo>
                      <a:pt x="0" y="1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3" name="Freeform 283">
                <a:extLst>
                  <a:ext uri="{FF2B5EF4-FFF2-40B4-BE49-F238E27FC236}">
                    <a16:creationId xmlns:a16="http://schemas.microsoft.com/office/drawing/2014/main" id="{B0C0F19E-8FBD-42E6-A636-8AB6097337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8" y="3216"/>
                <a:ext cx="15" cy="37"/>
              </a:xfrm>
              <a:custGeom>
                <a:avLst/>
                <a:gdLst>
                  <a:gd name="T0" fmla="*/ 15 w 38"/>
                  <a:gd name="T1" fmla="*/ 2 h 94"/>
                  <a:gd name="T2" fmla="*/ 8 w 38"/>
                  <a:gd name="T3" fmla="*/ 22 h 94"/>
                  <a:gd name="T4" fmla="*/ 2 w 38"/>
                  <a:gd name="T5" fmla="*/ 37 h 94"/>
                  <a:gd name="T6" fmla="*/ 0 w 38"/>
                  <a:gd name="T7" fmla="*/ 37 h 94"/>
                  <a:gd name="T8" fmla="*/ 0 w 38"/>
                  <a:gd name="T9" fmla="*/ 20 h 94"/>
                  <a:gd name="T10" fmla="*/ 2 w 38"/>
                  <a:gd name="T11" fmla="*/ 14 h 94"/>
                  <a:gd name="T12" fmla="*/ 5 w 38"/>
                  <a:gd name="T13" fmla="*/ 10 h 94"/>
                  <a:gd name="T14" fmla="*/ 13 w 38"/>
                  <a:gd name="T15" fmla="*/ 0 h 94"/>
                  <a:gd name="T16" fmla="*/ 15 w 38"/>
                  <a:gd name="T17" fmla="*/ 0 h 94"/>
                  <a:gd name="T18" fmla="*/ 15 w 38"/>
                  <a:gd name="T19" fmla="*/ 2 h 9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" h="94">
                    <a:moveTo>
                      <a:pt x="38" y="4"/>
                    </a:moveTo>
                    <a:lnTo>
                      <a:pt x="21" y="57"/>
                    </a:lnTo>
                    <a:lnTo>
                      <a:pt x="5" y="94"/>
                    </a:lnTo>
                    <a:lnTo>
                      <a:pt x="0" y="94"/>
                    </a:lnTo>
                    <a:lnTo>
                      <a:pt x="0" y="51"/>
                    </a:lnTo>
                    <a:lnTo>
                      <a:pt x="4" y="36"/>
                    </a:lnTo>
                    <a:lnTo>
                      <a:pt x="13" y="25"/>
                    </a:lnTo>
                    <a:lnTo>
                      <a:pt x="32" y="1"/>
                    </a:lnTo>
                    <a:lnTo>
                      <a:pt x="37" y="0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4" name="Freeform 284">
                <a:extLst>
                  <a:ext uri="{FF2B5EF4-FFF2-40B4-BE49-F238E27FC236}">
                    <a16:creationId xmlns:a16="http://schemas.microsoft.com/office/drawing/2014/main" id="{78A35291-310E-4DBD-B668-0BD774C85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7" y="3217"/>
                <a:ext cx="22" cy="31"/>
              </a:xfrm>
              <a:custGeom>
                <a:avLst/>
                <a:gdLst>
                  <a:gd name="T0" fmla="*/ 2 w 55"/>
                  <a:gd name="T1" fmla="*/ 0 h 76"/>
                  <a:gd name="T2" fmla="*/ 8 w 55"/>
                  <a:gd name="T3" fmla="*/ 2 h 76"/>
                  <a:gd name="T4" fmla="*/ 12 w 55"/>
                  <a:gd name="T5" fmla="*/ 6 h 76"/>
                  <a:gd name="T6" fmla="*/ 17 w 55"/>
                  <a:gd name="T7" fmla="*/ 18 h 76"/>
                  <a:gd name="T8" fmla="*/ 22 w 55"/>
                  <a:gd name="T9" fmla="*/ 29 h 76"/>
                  <a:gd name="T10" fmla="*/ 22 w 55"/>
                  <a:gd name="T11" fmla="*/ 31 h 76"/>
                  <a:gd name="T12" fmla="*/ 20 w 55"/>
                  <a:gd name="T13" fmla="*/ 31 h 76"/>
                  <a:gd name="T14" fmla="*/ 17 w 55"/>
                  <a:gd name="T15" fmla="*/ 28 h 76"/>
                  <a:gd name="T16" fmla="*/ 14 w 55"/>
                  <a:gd name="T17" fmla="*/ 26 h 76"/>
                  <a:gd name="T18" fmla="*/ 9 w 55"/>
                  <a:gd name="T19" fmla="*/ 21 h 76"/>
                  <a:gd name="T20" fmla="*/ 7 w 55"/>
                  <a:gd name="T21" fmla="*/ 10 h 76"/>
                  <a:gd name="T22" fmla="*/ 6 w 55"/>
                  <a:gd name="T23" fmla="*/ 6 h 76"/>
                  <a:gd name="T24" fmla="*/ 1 w 55"/>
                  <a:gd name="T25" fmla="*/ 3 h 76"/>
                  <a:gd name="T26" fmla="*/ 0 w 55"/>
                  <a:gd name="T27" fmla="*/ 1 h 76"/>
                  <a:gd name="T28" fmla="*/ 2 w 55"/>
                  <a:gd name="T29" fmla="*/ 0 h 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55" h="76">
                    <a:moveTo>
                      <a:pt x="5" y="0"/>
                    </a:moveTo>
                    <a:lnTo>
                      <a:pt x="19" y="4"/>
                    </a:lnTo>
                    <a:lnTo>
                      <a:pt x="30" y="14"/>
                    </a:lnTo>
                    <a:lnTo>
                      <a:pt x="42" y="43"/>
                    </a:lnTo>
                    <a:lnTo>
                      <a:pt x="55" y="70"/>
                    </a:lnTo>
                    <a:lnTo>
                      <a:pt x="54" y="76"/>
                    </a:lnTo>
                    <a:lnTo>
                      <a:pt x="49" y="75"/>
                    </a:lnTo>
                    <a:lnTo>
                      <a:pt x="42" y="68"/>
                    </a:lnTo>
                    <a:lnTo>
                      <a:pt x="35" y="63"/>
                    </a:lnTo>
                    <a:lnTo>
                      <a:pt x="22" y="52"/>
                    </a:lnTo>
                    <a:lnTo>
                      <a:pt x="17" y="25"/>
                    </a:lnTo>
                    <a:lnTo>
                      <a:pt x="14" y="14"/>
                    </a:lnTo>
                    <a:lnTo>
                      <a:pt x="3" y="8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5" name="Freeform 285">
                <a:extLst>
                  <a:ext uri="{FF2B5EF4-FFF2-40B4-BE49-F238E27FC236}">
                    <a16:creationId xmlns:a16="http://schemas.microsoft.com/office/drawing/2014/main" id="{E0B404D4-2719-4E50-97EF-4241EA880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6" y="3170"/>
                <a:ext cx="57" cy="47"/>
              </a:xfrm>
              <a:custGeom>
                <a:avLst/>
                <a:gdLst>
                  <a:gd name="T0" fmla="*/ 0 w 144"/>
                  <a:gd name="T1" fmla="*/ 45 h 118"/>
                  <a:gd name="T2" fmla="*/ 31 w 144"/>
                  <a:gd name="T3" fmla="*/ 20 h 118"/>
                  <a:gd name="T4" fmla="*/ 40 w 144"/>
                  <a:gd name="T5" fmla="*/ 13 h 118"/>
                  <a:gd name="T6" fmla="*/ 44 w 144"/>
                  <a:gd name="T7" fmla="*/ 9 h 118"/>
                  <a:gd name="T8" fmla="*/ 49 w 144"/>
                  <a:gd name="T9" fmla="*/ 4 h 118"/>
                  <a:gd name="T10" fmla="*/ 54 w 144"/>
                  <a:gd name="T11" fmla="*/ 0 h 118"/>
                  <a:gd name="T12" fmla="*/ 56 w 144"/>
                  <a:gd name="T13" fmla="*/ 0 h 118"/>
                  <a:gd name="T14" fmla="*/ 57 w 144"/>
                  <a:gd name="T15" fmla="*/ 1 h 118"/>
                  <a:gd name="T16" fmla="*/ 56 w 144"/>
                  <a:gd name="T17" fmla="*/ 2 h 118"/>
                  <a:gd name="T18" fmla="*/ 47 w 144"/>
                  <a:gd name="T19" fmla="*/ 12 h 118"/>
                  <a:gd name="T20" fmla="*/ 39 w 144"/>
                  <a:gd name="T21" fmla="*/ 21 h 118"/>
                  <a:gd name="T22" fmla="*/ 31 w 144"/>
                  <a:gd name="T23" fmla="*/ 29 h 118"/>
                  <a:gd name="T24" fmla="*/ 27 w 144"/>
                  <a:gd name="T25" fmla="*/ 34 h 118"/>
                  <a:gd name="T26" fmla="*/ 21 w 144"/>
                  <a:gd name="T27" fmla="*/ 39 h 118"/>
                  <a:gd name="T28" fmla="*/ 2 w 144"/>
                  <a:gd name="T29" fmla="*/ 47 h 118"/>
                  <a:gd name="T30" fmla="*/ 0 w 144"/>
                  <a:gd name="T31" fmla="*/ 47 h 118"/>
                  <a:gd name="T32" fmla="*/ 0 w 144"/>
                  <a:gd name="T33" fmla="*/ 45 h 11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4" h="118">
                    <a:moveTo>
                      <a:pt x="0" y="112"/>
                    </a:moveTo>
                    <a:cubicBezTo>
                      <a:pt x="27" y="92"/>
                      <a:pt x="51" y="69"/>
                      <a:pt x="79" y="49"/>
                    </a:cubicBezTo>
                    <a:lnTo>
                      <a:pt x="100" y="32"/>
                    </a:lnTo>
                    <a:lnTo>
                      <a:pt x="112" y="22"/>
                    </a:lnTo>
                    <a:lnTo>
                      <a:pt x="124" y="11"/>
                    </a:lnTo>
                    <a:lnTo>
                      <a:pt x="137" y="0"/>
                    </a:lnTo>
                    <a:lnTo>
                      <a:pt x="142" y="0"/>
                    </a:lnTo>
                    <a:lnTo>
                      <a:pt x="144" y="2"/>
                    </a:lnTo>
                    <a:lnTo>
                      <a:pt x="142" y="4"/>
                    </a:lnTo>
                    <a:lnTo>
                      <a:pt x="118" y="30"/>
                    </a:lnTo>
                    <a:lnTo>
                      <a:pt x="99" y="52"/>
                    </a:lnTo>
                    <a:lnTo>
                      <a:pt x="79" y="74"/>
                    </a:lnTo>
                    <a:lnTo>
                      <a:pt x="67" y="86"/>
                    </a:lnTo>
                    <a:lnTo>
                      <a:pt x="54" y="98"/>
                    </a:lnTo>
                    <a:lnTo>
                      <a:pt x="4" y="118"/>
                    </a:lnTo>
                    <a:lnTo>
                      <a:pt x="0" y="117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6" name="Freeform 286">
                <a:extLst>
                  <a:ext uri="{FF2B5EF4-FFF2-40B4-BE49-F238E27FC236}">
                    <a16:creationId xmlns:a16="http://schemas.microsoft.com/office/drawing/2014/main" id="{4ABA2F62-2B57-4B7C-85E5-B95663E1C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6" y="3176"/>
                <a:ext cx="48" cy="78"/>
              </a:xfrm>
              <a:custGeom>
                <a:avLst/>
                <a:gdLst>
                  <a:gd name="T0" fmla="*/ 48 w 120"/>
                  <a:gd name="T1" fmla="*/ 3 h 196"/>
                  <a:gd name="T2" fmla="*/ 36 w 120"/>
                  <a:gd name="T3" fmla="*/ 11 h 196"/>
                  <a:gd name="T4" fmla="*/ 27 w 120"/>
                  <a:gd name="T5" fmla="*/ 23 h 196"/>
                  <a:gd name="T6" fmla="*/ 21 w 120"/>
                  <a:gd name="T7" fmla="*/ 37 h 196"/>
                  <a:gd name="T8" fmla="*/ 17 w 120"/>
                  <a:gd name="T9" fmla="*/ 48 h 196"/>
                  <a:gd name="T10" fmla="*/ 13 w 120"/>
                  <a:gd name="T11" fmla="*/ 58 h 196"/>
                  <a:gd name="T12" fmla="*/ 8 w 120"/>
                  <a:gd name="T13" fmla="*/ 67 h 196"/>
                  <a:gd name="T14" fmla="*/ 2 w 120"/>
                  <a:gd name="T15" fmla="*/ 78 h 196"/>
                  <a:gd name="T16" fmla="*/ 0 w 120"/>
                  <a:gd name="T17" fmla="*/ 78 h 196"/>
                  <a:gd name="T18" fmla="*/ 0 w 120"/>
                  <a:gd name="T19" fmla="*/ 76 h 196"/>
                  <a:gd name="T20" fmla="*/ 8 w 120"/>
                  <a:gd name="T21" fmla="*/ 56 h 196"/>
                  <a:gd name="T22" fmla="*/ 14 w 120"/>
                  <a:gd name="T23" fmla="*/ 34 h 196"/>
                  <a:gd name="T24" fmla="*/ 22 w 120"/>
                  <a:gd name="T25" fmla="*/ 20 h 196"/>
                  <a:gd name="T26" fmla="*/ 47 w 120"/>
                  <a:gd name="T27" fmla="*/ 0 h 196"/>
                  <a:gd name="T28" fmla="*/ 48 w 120"/>
                  <a:gd name="T29" fmla="*/ 3 h 19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20" h="196">
                    <a:moveTo>
                      <a:pt x="120" y="7"/>
                    </a:moveTo>
                    <a:lnTo>
                      <a:pt x="90" y="27"/>
                    </a:lnTo>
                    <a:lnTo>
                      <a:pt x="68" y="58"/>
                    </a:lnTo>
                    <a:lnTo>
                      <a:pt x="52" y="93"/>
                    </a:lnTo>
                    <a:lnTo>
                      <a:pt x="42" y="121"/>
                    </a:lnTo>
                    <a:lnTo>
                      <a:pt x="32" y="145"/>
                    </a:lnTo>
                    <a:lnTo>
                      <a:pt x="20" y="169"/>
                    </a:lnTo>
                    <a:lnTo>
                      <a:pt x="6" y="195"/>
                    </a:lnTo>
                    <a:lnTo>
                      <a:pt x="1" y="196"/>
                    </a:lnTo>
                    <a:lnTo>
                      <a:pt x="0" y="192"/>
                    </a:lnTo>
                    <a:lnTo>
                      <a:pt x="20" y="140"/>
                    </a:lnTo>
                    <a:lnTo>
                      <a:pt x="36" y="86"/>
                    </a:lnTo>
                    <a:lnTo>
                      <a:pt x="54" y="50"/>
                    </a:lnTo>
                    <a:cubicBezTo>
                      <a:pt x="68" y="26"/>
                      <a:pt x="90" y="7"/>
                      <a:pt x="117" y="0"/>
                    </a:cubicBezTo>
                    <a:lnTo>
                      <a:pt x="120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7" name="Freeform 287">
                <a:extLst>
                  <a:ext uri="{FF2B5EF4-FFF2-40B4-BE49-F238E27FC236}">
                    <a16:creationId xmlns:a16="http://schemas.microsoft.com/office/drawing/2014/main" id="{4C7263E8-EBFA-45D0-9C94-A2E1A1879A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9" y="3237"/>
                <a:ext cx="13" cy="21"/>
              </a:xfrm>
              <a:custGeom>
                <a:avLst/>
                <a:gdLst>
                  <a:gd name="T0" fmla="*/ 13 w 32"/>
                  <a:gd name="T1" fmla="*/ 3 h 51"/>
                  <a:gd name="T2" fmla="*/ 8 w 32"/>
                  <a:gd name="T3" fmla="*/ 19 h 51"/>
                  <a:gd name="T4" fmla="*/ 2 w 32"/>
                  <a:gd name="T5" fmla="*/ 21 h 51"/>
                  <a:gd name="T6" fmla="*/ 0 w 32"/>
                  <a:gd name="T7" fmla="*/ 21 h 51"/>
                  <a:gd name="T8" fmla="*/ 0 w 32"/>
                  <a:gd name="T9" fmla="*/ 19 h 51"/>
                  <a:gd name="T10" fmla="*/ 1 w 32"/>
                  <a:gd name="T11" fmla="*/ 13 h 51"/>
                  <a:gd name="T12" fmla="*/ 9 w 32"/>
                  <a:gd name="T13" fmla="*/ 1 h 51"/>
                  <a:gd name="T14" fmla="*/ 12 w 32"/>
                  <a:gd name="T15" fmla="*/ 0 h 51"/>
                  <a:gd name="T16" fmla="*/ 13 w 32"/>
                  <a:gd name="T17" fmla="*/ 3 h 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2" h="51">
                    <a:moveTo>
                      <a:pt x="32" y="7"/>
                    </a:moveTo>
                    <a:lnTo>
                      <a:pt x="19" y="45"/>
                    </a:lnTo>
                    <a:lnTo>
                      <a:pt x="6" y="51"/>
                    </a:lnTo>
                    <a:lnTo>
                      <a:pt x="0" y="51"/>
                    </a:lnTo>
                    <a:lnTo>
                      <a:pt x="0" y="46"/>
                    </a:lnTo>
                    <a:lnTo>
                      <a:pt x="2" y="32"/>
                    </a:lnTo>
                    <a:lnTo>
                      <a:pt x="22" y="3"/>
                    </a:lnTo>
                    <a:lnTo>
                      <a:pt x="30" y="0"/>
                    </a:lnTo>
                    <a:lnTo>
                      <a:pt x="32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8" name="Freeform 288">
                <a:extLst>
                  <a:ext uri="{FF2B5EF4-FFF2-40B4-BE49-F238E27FC236}">
                    <a16:creationId xmlns:a16="http://schemas.microsoft.com/office/drawing/2014/main" id="{819B4485-8C6C-46E1-869F-4D2E31487F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0" y="3257"/>
                <a:ext cx="25" cy="75"/>
              </a:xfrm>
              <a:custGeom>
                <a:avLst/>
                <a:gdLst>
                  <a:gd name="T0" fmla="*/ 3 w 64"/>
                  <a:gd name="T1" fmla="*/ 0 h 187"/>
                  <a:gd name="T2" fmla="*/ 20 w 64"/>
                  <a:gd name="T3" fmla="*/ 75 h 187"/>
                  <a:gd name="T4" fmla="*/ 17 w 64"/>
                  <a:gd name="T5" fmla="*/ 75 h 187"/>
                  <a:gd name="T6" fmla="*/ 17 w 64"/>
                  <a:gd name="T7" fmla="*/ 63 h 187"/>
                  <a:gd name="T8" fmla="*/ 15 w 64"/>
                  <a:gd name="T9" fmla="*/ 52 h 187"/>
                  <a:gd name="T10" fmla="*/ 14 w 64"/>
                  <a:gd name="T11" fmla="*/ 40 h 187"/>
                  <a:gd name="T12" fmla="*/ 13 w 64"/>
                  <a:gd name="T13" fmla="*/ 29 h 187"/>
                  <a:gd name="T14" fmla="*/ 10 w 64"/>
                  <a:gd name="T15" fmla="*/ 20 h 187"/>
                  <a:gd name="T16" fmla="*/ 6 w 64"/>
                  <a:gd name="T17" fmla="*/ 11 h 187"/>
                  <a:gd name="T18" fmla="*/ 0 w 64"/>
                  <a:gd name="T19" fmla="*/ 2 h 187"/>
                  <a:gd name="T20" fmla="*/ 0 w 64"/>
                  <a:gd name="T21" fmla="*/ 0 h 187"/>
                  <a:gd name="T22" fmla="*/ 3 w 64"/>
                  <a:gd name="T23" fmla="*/ 0 h 18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4" h="187">
                    <a:moveTo>
                      <a:pt x="7" y="0"/>
                    </a:moveTo>
                    <a:cubicBezTo>
                      <a:pt x="54" y="52"/>
                      <a:pt x="64" y="119"/>
                      <a:pt x="52" y="187"/>
                    </a:cubicBezTo>
                    <a:lnTo>
                      <a:pt x="44" y="186"/>
                    </a:lnTo>
                    <a:lnTo>
                      <a:pt x="43" y="157"/>
                    </a:lnTo>
                    <a:lnTo>
                      <a:pt x="39" y="129"/>
                    </a:lnTo>
                    <a:lnTo>
                      <a:pt x="35" y="100"/>
                    </a:lnTo>
                    <a:lnTo>
                      <a:pt x="33" y="73"/>
                    </a:lnTo>
                    <a:lnTo>
                      <a:pt x="26" y="49"/>
                    </a:lnTo>
                    <a:lnTo>
                      <a:pt x="15" y="27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49" name="Freeform 289">
                <a:extLst>
                  <a:ext uri="{FF2B5EF4-FFF2-40B4-BE49-F238E27FC236}">
                    <a16:creationId xmlns:a16="http://schemas.microsoft.com/office/drawing/2014/main" id="{C64F18D7-391F-464E-B7E1-9708B60DB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5" y="3258"/>
                <a:ext cx="27" cy="57"/>
              </a:xfrm>
              <a:custGeom>
                <a:avLst/>
                <a:gdLst>
                  <a:gd name="T0" fmla="*/ 0 w 67"/>
                  <a:gd name="T1" fmla="*/ 57 h 144"/>
                  <a:gd name="T2" fmla="*/ 2 w 67"/>
                  <a:gd name="T3" fmla="*/ 12 h 144"/>
                  <a:gd name="T4" fmla="*/ 6 w 67"/>
                  <a:gd name="T5" fmla="*/ 4 h 144"/>
                  <a:gd name="T6" fmla="*/ 8 w 67"/>
                  <a:gd name="T7" fmla="*/ 2 h 144"/>
                  <a:gd name="T8" fmla="*/ 12 w 67"/>
                  <a:gd name="T9" fmla="*/ 0 h 144"/>
                  <a:gd name="T10" fmla="*/ 14 w 67"/>
                  <a:gd name="T11" fmla="*/ 0 h 144"/>
                  <a:gd name="T12" fmla="*/ 22 w 67"/>
                  <a:gd name="T13" fmla="*/ 8 h 144"/>
                  <a:gd name="T14" fmla="*/ 27 w 67"/>
                  <a:gd name="T15" fmla="*/ 25 h 144"/>
                  <a:gd name="T16" fmla="*/ 24 w 67"/>
                  <a:gd name="T17" fmla="*/ 38 h 144"/>
                  <a:gd name="T18" fmla="*/ 21 w 67"/>
                  <a:gd name="T19" fmla="*/ 38 h 144"/>
                  <a:gd name="T20" fmla="*/ 18 w 67"/>
                  <a:gd name="T21" fmla="*/ 25 h 144"/>
                  <a:gd name="T22" fmla="*/ 16 w 67"/>
                  <a:gd name="T23" fmla="*/ 17 h 144"/>
                  <a:gd name="T24" fmla="*/ 13 w 67"/>
                  <a:gd name="T25" fmla="*/ 10 h 144"/>
                  <a:gd name="T26" fmla="*/ 13 w 67"/>
                  <a:gd name="T27" fmla="*/ 3 h 144"/>
                  <a:gd name="T28" fmla="*/ 10 w 67"/>
                  <a:gd name="T29" fmla="*/ 8 h 144"/>
                  <a:gd name="T30" fmla="*/ 10 w 67"/>
                  <a:gd name="T31" fmla="*/ 13 h 144"/>
                  <a:gd name="T32" fmla="*/ 4 w 67"/>
                  <a:gd name="T33" fmla="*/ 35 h 144"/>
                  <a:gd name="T34" fmla="*/ 3 w 67"/>
                  <a:gd name="T35" fmla="*/ 57 h 144"/>
                  <a:gd name="T36" fmla="*/ 0 w 67"/>
                  <a:gd name="T37" fmla="*/ 57 h 14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67" h="144">
                    <a:moveTo>
                      <a:pt x="0" y="144"/>
                    </a:moveTo>
                    <a:lnTo>
                      <a:pt x="6" y="30"/>
                    </a:lnTo>
                    <a:lnTo>
                      <a:pt x="14" y="10"/>
                    </a:lnTo>
                    <a:lnTo>
                      <a:pt x="21" y="4"/>
                    </a:lnTo>
                    <a:lnTo>
                      <a:pt x="31" y="0"/>
                    </a:lnTo>
                    <a:lnTo>
                      <a:pt x="34" y="0"/>
                    </a:lnTo>
                    <a:lnTo>
                      <a:pt x="55" y="19"/>
                    </a:lnTo>
                    <a:lnTo>
                      <a:pt x="67" y="62"/>
                    </a:lnTo>
                    <a:lnTo>
                      <a:pt x="60" y="97"/>
                    </a:lnTo>
                    <a:lnTo>
                      <a:pt x="51" y="97"/>
                    </a:lnTo>
                    <a:lnTo>
                      <a:pt x="44" y="62"/>
                    </a:lnTo>
                    <a:lnTo>
                      <a:pt x="40" y="43"/>
                    </a:lnTo>
                    <a:lnTo>
                      <a:pt x="33" y="25"/>
                    </a:lnTo>
                    <a:lnTo>
                      <a:pt x="32" y="7"/>
                    </a:lnTo>
                    <a:lnTo>
                      <a:pt x="25" y="19"/>
                    </a:lnTo>
                    <a:lnTo>
                      <a:pt x="24" y="34"/>
                    </a:lnTo>
                    <a:lnTo>
                      <a:pt x="10" y="88"/>
                    </a:lnTo>
                    <a:lnTo>
                      <a:pt x="7" y="144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0" name="Freeform 290">
                <a:extLst>
                  <a:ext uri="{FF2B5EF4-FFF2-40B4-BE49-F238E27FC236}">
                    <a16:creationId xmlns:a16="http://schemas.microsoft.com/office/drawing/2014/main" id="{D7A2146A-3C0F-432B-B148-688DEAE288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3" y="3235"/>
                <a:ext cx="7" cy="19"/>
              </a:xfrm>
              <a:custGeom>
                <a:avLst/>
                <a:gdLst>
                  <a:gd name="T0" fmla="*/ 3 w 16"/>
                  <a:gd name="T1" fmla="*/ 1 h 48"/>
                  <a:gd name="T2" fmla="*/ 5 w 16"/>
                  <a:gd name="T3" fmla="*/ 4 h 48"/>
                  <a:gd name="T4" fmla="*/ 7 w 16"/>
                  <a:gd name="T5" fmla="*/ 18 h 48"/>
                  <a:gd name="T6" fmla="*/ 6 w 16"/>
                  <a:gd name="T7" fmla="*/ 19 h 48"/>
                  <a:gd name="T8" fmla="*/ 4 w 16"/>
                  <a:gd name="T9" fmla="*/ 18 h 48"/>
                  <a:gd name="T10" fmla="*/ 3 w 16"/>
                  <a:gd name="T11" fmla="*/ 12 h 48"/>
                  <a:gd name="T12" fmla="*/ 0 w 16"/>
                  <a:gd name="T13" fmla="*/ 6 h 48"/>
                  <a:gd name="T14" fmla="*/ 0 w 16"/>
                  <a:gd name="T15" fmla="*/ 2 h 48"/>
                  <a:gd name="T16" fmla="*/ 1 w 16"/>
                  <a:gd name="T17" fmla="*/ 0 h 48"/>
                  <a:gd name="T18" fmla="*/ 3 w 16"/>
                  <a:gd name="T19" fmla="*/ 1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" h="48">
                    <a:moveTo>
                      <a:pt x="6" y="2"/>
                    </a:moveTo>
                    <a:lnTo>
                      <a:pt x="12" y="10"/>
                    </a:lnTo>
                    <a:lnTo>
                      <a:pt x="16" y="45"/>
                    </a:lnTo>
                    <a:lnTo>
                      <a:pt x="13" y="48"/>
                    </a:lnTo>
                    <a:lnTo>
                      <a:pt x="9" y="45"/>
                    </a:lnTo>
                    <a:lnTo>
                      <a:pt x="6" y="30"/>
                    </a:lnTo>
                    <a:lnTo>
                      <a:pt x="0" y="14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1" name="Freeform 291">
                <a:extLst>
                  <a:ext uri="{FF2B5EF4-FFF2-40B4-BE49-F238E27FC236}">
                    <a16:creationId xmlns:a16="http://schemas.microsoft.com/office/drawing/2014/main" id="{9F216310-2EAB-414A-86E4-75D64E49D8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3" y="3157"/>
                <a:ext cx="58" cy="51"/>
              </a:xfrm>
              <a:custGeom>
                <a:avLst/>
                <a:gdLst>
                  <a:gd name="T0" fmla="*/ 58 w 145"/>
                  <a:gd name="T1" fmla="*/ 1 h 127"/>
                  <a:gd name="T2" fmla="*/ 3 w 145"/>
                  <a:gd name="T3" fmla="*/ 51 h 127"/>
                  <a:gd name="T4" fmla="*/ 0 w 145"/>
                  <a:gd name="T5" fmla="*/ 49 h 127"/>
                  <a:gd name="T6" fmla="*/ 1 w 145"/>
                  <a:gd name="T7" fmla="*/ 45 h 127"/>
                  <a:gd name="T8" fmla="*/ 16 w 145"/>
                  <a:gd name="T9" fmla="*/ 37 h 127"/>
                  <a:gd name="T10" fmla="*/ 22 w 145"/>
                  <a:gd name="T11" fmla="*/ 31 h 127"/>
                  <a:gd name="T12" fmla="*/ 30 w 145"/>
                  <a:gd name="T13" fmla="*/ 26 h 127"/>
                  <a:gd name="T14" fmla="*/ 34 w 145"/>
                  <a:gd name="T15" fmla="*/ 22 h 127"/>
                  <a:gd name="T16" fmla="*/ 37 w 145"/>
                  <a:gd name="T17" fmla="*/ 19 h 127"/>
                  <a:gd name="T18" fmla="*/ 44 w 145"/>
                  <a:gd name="T19" fmla="*/ 14 h 127"/>
                  <a:gd name="T20" fmla="*/ 55 w 145"/>
                  <a:gd name="T21" fmla="*/ 1 h 127"/>
                  <a:gd name="T22" fmla="*/ 57 w 145"/>
                  <a:gd name="T23" fmla="*/ 0 h 127"/>
                  <a:gd name="T24" fmla="*/ 58 w 145"/>
                  <a:gd name="T25" fmla="*/ 1 h 12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5" h="127">
                    <a:moveTo>
                      <a:pt x="145" y="3"/>
                    </a:moveTo>
                    <a:cubicBezTo>
                      <a:pt x="138" y="45"/>
                      <a:pt x="46" y="115"/>
                      <a:pt x="8" y="127"/>
                    </a:cubicBezTo>
                    <a:lnTo>
                      <a:pt x="0" y="122"/>
                    </a:lnTo>
                    <a:lnTo>
                      <a:pt x="2" y="112"/>
                    </a:lnTo>
                    <a:lnTo>
                      <a:pt x="40" y="91"/>
                    </a:lnTo>
                    <a:lnTo>
                      <a:pt x="56" y="77"/>
                    </a:lnTo>
                    <a:lnTo>
                      <a:pt x="75" y="64"/>
                    </a:lnTo>
                    <a:lnTo>
                      <a:pt x="84" y="55"/>
                    </a:lnTo>
                    <a:lnTo>
                      <a:pt x="92" y="47"/>
                    </a:lnTo>
                    <a:lnTo>
                      <a:pt x="111" y="36"/>
                    </a:lnTo>
                    <a:lnTo>
                      <a:pt x="137" y="2"/>
                    </a:lnTo>
                    <a:lnTo>
                      <a:pt x="142" y="0"/>
                    </a:lnTo>
                    <a:lnTo>
                      <a:pt x="145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2" name="Freeform 292">
                <a:extLst>
                  <a:ext uri="{FF2B5EF4-FFF2-40B4-BE49-F238E27FC236}">
                    <a16:creationId xmlns:a16="http://schemas.microsoft.com/office/drawing/2014/main" id="{D4DB02A2-6A0D-433B-97BE-82364CE23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9" y="3108"/>
                <a:ext cx="30" cy="13"/>
              </a:xfrm>
              <a:custGeom>
                <a:avLst/>
                <a:gdLst>
                  <a:gd name="T0" fmla="*/ 1 w 75"/>
                  <a:gd name="T1" fmla="*/ 2 h 32"/>
                  <a:gd name="T2" fmla="*/ 7 w 75"/>
                  <a:gd name="T3" fmla="*/ 0 h 32"/>
                  <a:gd name="T4" fmla="*/ 12 w 75"/>
                  <a:gd name="T5" fmla="*/ 0 h 32"/>
                  <a:gd name="T6" fmla="*/ 23 w 75"/>
                  <a:gd name="T7" fmla="*/ 3 h 32"/>
                  <a:gd name="T8" fmla="*/ 30 w 75"/>
                  <a:gd name="T9" fmla="*/ 11 h 32"/>
                  <a:gd name="T10" fmla="*/ 30 w 75"/>
                  <a:gd name="T11" fmla="*/ 13 h 32"/>
                  <a:gd name="T12" fmla="*/ 28 w 75"/>
                  <a:gd name="T13" fmla="*/ 13 h 32"/>
                  <a:gd name="T14" fmla="*/ 20 w 75"/>
                  <a:gd name="T15" fmla="*/ 8 h 32"/>
                  <a:gd name="T16" fmla="*/ 11 w 75"/>
                  <a:gd name="T17" fmla="*/ 6 h 32"/>
                  <a:gd name="T18" fmla="*/ 2 w 75"/>
                  <a:gd name="T19" fmla="*/ 4 h 32"/>
                  <a:gd name="T20" fmla="*/ 0 w 75"/>
                  <a:gd name="T21" fmla="*/ 4 h 32"/>
                  <a:gd name="T22" fmla="*/ 1 w 75"/>
                  <a:gd name="T23" fmla="*/ 2 h 32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75" h="32">
                    <a:moveTo>
                      <a:pt x="3" y="4"/>
                    </a:moveTo>
                    <a:lnTo>
                      <a:pt x="17" y="0"/>
                    </a:lnTo>
                    <a:lnTo>
                      <a:pt x="31" y="0"/>
                    </a:lnTo>
                    <a:lnTo>
                      <a:pt x="58" y="7"/>
                    </a:lnTo>
                    <a:lnTo>
                      <a:pt x="75" y="27"/>
                    </a:lnTo>
                    <a:lnTo>
                      <a:pt x="75" y="32"/>
                    </a:lnTo>
                    <a:lnTo>
                      <a:pt x="70" y="32"/>
                    </a:lnTo>
                    <a:lnTo>
                      <a:pt x="51" y="19"/>
                    </a:lnTo>
                    <a:lnTo>
                      <a:pt x="28" y="14"/>
                    </a:lnTo>
                    <a:lnTo>
                      <a:pt x="4" y="11"/>
                    </a:lnTo>
                    <a:lnTo>
                      <a:pt x="0" y="9"/>
                    </a:lnTo>
                    <a:lnTo>
                      <a:pt x="3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3" name="Freeform 293">
                <a:extLst>
                  <a:ext uri="{FF2B5EF4-FFF2-40B4-BE49-F238E27FC236}">
                    <a16:creationId xmlns:a16="http://schemas.microsoft.com/office/drawing/2014/main" id="{91C15542-E24B-4E9C-9FD3-A72395DA8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8" y="3126"/>
                <a:ext cx="27" cy="9"/>
              </a:xfrm>
              <a:custGeom>
                <a:avLst/>
                <a:gdLst>
                  <a:gd name="T0" fmla="*/ 3 w 67"/>
                  <a:gd name="T1" fmla="*/ 0 h 21"/>
                  <a:gd name="T2" fmla="*/ 15 w 67"/>
                  <a:gd name="T3" fmla="*/ 3 h 21"/>
                  <a:gd name="T4" fmla="*/ 25 w 67"/>
                  <a:gd name="T5" fmla="*/ 1 h 21"/>
                  <a:gd name="T6" fmla="*/ 27 w 67"/>
                  <a:gd name="T7" fmla="*/ 3 h 21"/>
                  <a:gd name="T8" fmla="*/ 26 w 67"/>
                  <a:gd name="T9" fmla="*/ 4 h 21"/>
                  <a:gd name="T10" fmla="*/ 20 w 67"/>
                  <a:gd name="T11" fmla="*/ 7 h 21"/>
                  <a:gd name="T12" fmla="*/ 14 w 67"/>
                  <a:gd name="T13" fmla="*/ 9 h 21"/>
                  <a:gd name="T14" fmla="*/ 8 w 67"/>
                  <a:gd name="T15" fmla="*/ 6 h 21"/>
                  <a:gd name="T16" fmla="*/ 2 w 67"/>
                  <a:gd name="T17" fmla="*/ 5 h 21"/>
                  <a:gd name="T18" fmla="*/ 0 w 67"/>
                  <a:gd name="T19" fmla="*/ 2 h 21"/>
                  <a:gd name="T20" fmla="*/ 1 w 67"/>
                  <a:gd name="T21" fmla="*/ 0 h 21"/>
                  <a:gd name="T22" fmla="*/ 3 w 67"/>
                  <a:gd name="T23" fmla="*/ 0 h 2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7" h="21">
                    <a:moveTo>
                      <a:pt x="7" y="0"/>
                    </a:moveTo>
                    <a:lnTo>
                      <a:pt x="37" y="6"/>
                    </a:lnTo>
                    <a:lnTo>
                      <a:pt x="62" y="3"/>
                    </a:lnTo>
                    <a:lnTo>
                      <a:pt x="67" y="6"/>
                    </a:lnTo>
                    <a:lnTo>
                      <a:pt x="64" y="10"/>
                    </a:lnTo>
                    <a:lnTo>
                      <a:pt x="49" y="16"/>
                    </a:lnTo>
                    <a:lnTo>
                      <a:pt x="34" y="21"/>
                    </a:lnTo>
                    <a:lnTo>
                      <a:pt x="20" y="14"/>
                    </a:lnTo>
                    <a:lnTo>
                      <a:pt x="5" y="12"/>
                    </a:lnTo>
                    <a:lnTo>
                      <a:pt x="0" y="4"/>
                    </a:lnTo>
                    <a:lnTo>
                      <a:pt x="2" y="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4" name="Freeform 294">
                <a:extLst>
                  <a:ext uri="{FF2B5EF4-FFF2-40B4-BE49-F238E27FC236}">
                    <a16:creationId xmlns:a16="http://schemas.microsoft.com/office/drawing/2014/main" id="{EB6400DC-A511-4E2C-98A8-F1EB2EB0A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3022"/>
                <a:ext cx="134" cy="116"/>
              </a:xfrm>
              <a:custGeom>
                <a:avLst/>
                <a:gdLst>
                  <a:gd name="T0" fmla="*/ 0 w 335"/>
                  <a:gd name="T1" fmla="*/ 47 h 290"/>
                  <a:gd name="T2" fmla="*/ 4 w 335"/>
                  <a:gd name="T3" fmla="*/ 28 h 290"/>
                  <a:gd name="T4" fmla="*/ 13 w 335"/>
                  <a:gd name="T5" fmla="*/ 25 h 290"/>
                  <a:gd name="T6" fmla="*/ 19 w 335"/>
                  <a:gd name="T7" fmla="*/ 19 h 290"/>
                  <a:gd name="T8" fmla="*/ 21 w 335"/>
                  <a:gd name="T9" fmla="*/ 14 h 290"/>
                  <a:gd name="T10" fmla="*/ 24 w 335"/>
                  <a:gd name="T11" fmla="*/ 10 h 290"/>
                  <a:gd name="T12" fmla="*/ 27 w 335"/>
                  <a:gd name="T13" fmla="*/ 8 h 290"/>
                  <a:gd name="T14" fmla="*/ 32 w 335"/>
                  <a:gd name="T15" fmla="*/ 7 h 290"/>
                  <a:gd name="T16" fmla="*/ 42 w 335"/>
                  <a:gd name="T17" fmla="*/ 2 h 290"/>
                  <a:gd name="T18" fmla="*/ 49 w 335"/>
                  <a:gd name="T19" fmla="*/ 0 h 290"/>
                  <a:gd name="T20" fmla="*/ 59 w 335"/>
                  <a:gd name="T21" fmla="*/ 1 h 290"/>
                  <a:gd name="T22" fmla="*/ 81 w 335"/>
                  <a:gd name="T23" fmla="*/ 0 h 290"/>
                  <a:gd name="T24" fmla="*/ 90 w 335"/>
                  <a:gd name="T25" fmla="*/ 2 h 290"/>
                  <a:gd name="T26" fmla="*/ 100 w 335"/>
                  <a:gd name="T27" fmla="*/ 7 h 290"/>
                  <a:gd name="T28" fmla="*/ 107 w 335"/>
                  <a:gd name="T29" fmla="*/ 15 h 290"/>
                  <a:gd name="T30" fmla="*/ 112 w 335"/>
                  <a:gd name="T31" fmla="*/ 18 h 290"/>
                  <a:gd name="T32" fmla="*/ 120 w 335"/>
                  <a:gd name="T33" fmla="*/ 26 h 290"/>
                  <a:gd name="T34" fmla="*/ 123 w 335"/>
                  <a:gd name="T35" fmla="*/ 30 h 290"/>
                  <a:gd name="T36" fmla="*/ 128 w 335"/>
                  <a:gd name="T37" fmla="*/ 38 h 290"/>
                  <a:gd name="T38" fmla="*/ 130 w 335"/>
                  <a:gd name="T39" fmla="*/ 49 h 290"/>
                  <a:gd name="T40" fmla="*/ 130 w 335"/>
                  <a:gd name="T41" fmla="*/ 57 h 290"/>
                  <a:gd name="T42" fmla="*/ 131 w 335"/>
                  <a:gd name="T43" fmla="*/ 65 h 290"/>
                  <a:gd name="T44" fmla="*/ 134 w 335"/>
                  <a:gd name="T45" fmla="*/ 72 h 290"/>
                  <a:gd name="T46" fmla="*/ 134 w 335"/>
                  <a:gd name="T47" fmla="*/ 82 h 290"/>
                  <a:gd name="T48" fmla="*/ 128 w 335"/>
                  <a:gd name="T49" fmla="*/ 90 h 290"/>
                  <a:gd name="T50" fmla="*/ 125 w 335"/>
                  <a:gd name="T51" fmla="*/ 105 h 290"/>
                  <a:gd name="T52" fmla="*/ 122 w 335"/>
                  <a:gd name="T53" fmla="*/ 111 h 290"/>
                  <a:gd name="T54" fmla="*/ 119 w 335"/>
                  <a:gd name="T55" fmla="*/ 114 h 290"/>
                  <a:gd name="T56" fmla="*/ 116 w 335"/>
                  <a:gd name="T57" fmla="*/ 116 h 290"/>
                  <a:gd name="T58" fmla="*/ 113 w 335"/>
                  <a:gd name="T59" fmla="*/ 115 h 290"/>
                  <a:gd name="T60" fmla="*/ 114 w 335"/>
                  <a:gd name="T61" fmla="*/ 112 h 290"/>
                  <a:gd name="T62" fmla="*/ 118 w 335"/>
                  <a:gd name="T63" fmla="*/ 107 h 290"/>
                  <a:gd name="T64" fmla="*/ 119 w 335"/>
                  <a:gd name="T65" fmla="*/ 102 h 290"/>
                  <a:gd name="T66" fmla="*/ 120 w 335"/>
                  <a:gd name="T67" fmla="*/ 89 h 290"/>
                  <a:gd name="T68" fmla="*/ 128 w 335"/>
                  <a:gd name="T69" fmla="*/ 80 h 290"/>
                  <a:gd name="T70" fmla="*/ 128 w 335"/>
                  <a:gd name="T71" fmla="*/ 73 h 290"/>
                  <a:gd name="T72" fmla="*/ 123 w 335"/>
                  <a:gd name="T73" fmla="*/ 57 h 290"/>
                  <a:gd name="T74" fmla="*/ 125 w 335"/>
                  <a:gd name="T75" fmla="*/ 49 h 290"/>
                  <a:gd name="T76" fmla="*/ 123 w 335"/>
                  <a:gd name="T77" fmla="*/ 39 h 290"/>
                  <a:gd name="T78" fmla="*/ 121 w 335"/>
                  <a:gd name="T79" fmla="*/ 36 h 290"/>
                  <a:gd name="T80" fmla="*/ 119 w 335"/>
                  <a:gd name="T81" fmla="*/ 32 h 290"/>
                  <a:gd name="T82" fmla="*/ 89 w 335"/>
                  <a:gd name="T83" fmla="*/ 6 h 290"/>
                  <a:gd name="T84" fmla="*/ 79 w 335"/>
                  <a:gd name="T85" fmla="*/ 5 h 290"/>
                  <a:gd name="T86" fmla="*/ 58 w 335"/>
                  <a:gd name="T87" fmla="*/ 6 h 290"/>
                  <a:gd name="T88" fmla="*/ 50 w 335"/>
                  <a:gd name="T89" fmla="*/ 4 h 290"/>
                  <a:gd name="T90" fmla="*/ 44 w 335"/>
                  <a:gd name="T91" fmla="*/ 7 h 290"/>
                  <a:gd name="T92" fmla="*/ 39 w 335"/>
                  <a:gd name="T93" fmla="*/ 10 h 290"/>
                  <a:gd name="T94" fmla="*/ 32 w 335"/>
                  <a:gd name="T95" fmla="*/ 13 h 290"/>
                  <a:gd name="T96" fmla="*/ 27 w 335"/>
                  <a:gd name="T97" fmla="*/ 15 h 290"/>
                  <a:gd name="T98" fmla="*/ 3 w 335"/>
                  <a:gd name="T99" fmla="*/ 48 h 290"/>
                  <a:gd name="T100" fmla="*/ 1 w 335"/>
                  <a:gd name="T101" fmla="*/ 48 h 290"/>
                  <a:gd name="T102" fmla="*/ 0 w 335"/>
                  <a:gd name="T103" fmla="*/ 47 h 290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335" h="290">
                    <a:moveTo>
                      <a:pt x="0" y="117"/>
                    </a:moveTo>
                    <a:lnTo>
                      <a:pt x="10" y="70"/>
                    </a:lnTo>
                    <a:lnTo>
                      <a:pt x="32" y="62"/>
                    </a:lnTo>
                    <a:lnTo>
                      <a:pt x="47" y="47"/>
                    </a:lnTo>
                    <a:lnTo>
                      <a:pt x="52" y="36"/>
                    </a:lnTo>
                    <a:lnTo>
                      <a:pt x="60" y="26"/>
                    </a:lnTo>
                    <a:lnTo>
                      <a:pt x="68" y="20"/>
                    </a:lnTo>
                    <a:lnTo>
                      <a:pt x="80" y="17"/>
                    </a:lnTo>
                    <a:lnTo>
                      <a:pt x="105" y="4"/>
                    </a:lnTo>
                    <a:lnTo>
                      <a:pt x="122" y="0"/>
                    </a:lnTo>
                    <a:lnTo>
                      <a:pt x="147" y="3"/>
                    </a:lnTo>
                    <a:lnTo>
                      <a:pt x="202" y="1"/>
                    </a:lnTo>
                    <a:lnTo>
                      <a:pt x="226" y="4"/>
                    </a:lnTo>
                    <a:lnTo>
                      <a:pt x="250" y="17"/>
                    </a:lnTo>
                    <a:lnTo>
                      <a:pt x="268" y="38"/>
                    </a:lnTo>
                    <a:lnTo>
                      <a:pt x="279" y="46"/>
                    </a:lnTo>
                    <a:lnTo>
                      <a:pt x="301" y="66"/>
                    </a:lnTo>
                    <a:lnTo>
                      <a:pt x="308" y="74"/>
                    </a:lnTo>
                    <a:lnTo>
                      <a:pt x="321" y="96"/>
                    </a:lnTo>
                    <a:lnTo>
                      <a:pt x="325" y="122"/>
                    </a:lnTo>
                    <a:lnTo>
                      <a:pt x="326" y="143"/>
                    </a:lnTo>
                    <a:lnTo>
                      <a:pt x="328" y="162"/>
                    </a:lnTo>
                    <a:lnTo>
                      <a:pt x="335" y="180"/>
                    </a:lnTo>
                    <a:lnTo>
                      <a:pt x="335" y="206"/>
                    </a:lnTo>
                    <a:lnTo>
                      <a:pt x="319" y="226"/>
                    </a:lnTo>
                    <a:lnTo>
                      <a:pt x="312" y="263"/>
                    </a:lnTo>
                    <a:lnTo>
                      <a:pt x="304" y="278"/>
                    </a:lnTo>
                    <a:lnTo>
                      <a:pt x="298" y="285"/>
                    </a:lnTo>
                    <a:lnTo>
                      <a:pt x="290" y="290"/>
                    </a:lnTo>
                    <a:lnTo>
                      <a:pt x="282" y="287"/>
                    </a:lnTo>
                    <a:lnTo>
                      <a:pt x="284" y="279"/>
                    </a:lnTo>
                    <a:lnTo>
                      <a:pt x="295" y="268"/>
                    </a:lnTo>
                    <a:lnTo>
                      <a:pt x="298" y="254"/>
                    </a:lnTo>
                    <a:lnTo>
                      <a:pt x="301" y="222"/>
                    </a:lnTo>
                    <a:lnTo>
                      <a:pt x="319" y="201"/>
                    </a:lnTo>
                    <a:lnTo>
                      <a:pt x="319" y="183"/>
                    </a:lnTo>
                    <a:lnTo>
                      <a:pt x="308" y="143"/>
                    </a:lnTo>
                    <a:lnTo>
                      <a:pt x="313" y="122"/>
                    </a:lnTo>
                    <a:lnTo>
                      <a:pt x="308" y="98"/>
                    </a:lnTo>
                    <a:lnTo>
                      <a:pt x="303" y="90"/>
                    </a:lnTo>
                    <a:lnTo>
                      <a:pt x="297" y="80"/>
                    </a:lnTo>
                    <a:cubicBezTo>
                      <a:pt x="270" y="60"/>
                      <a:pt x="252" y="28"/>
                      <a:pt x="222" y="15"/>
                    </a:cubicBezTo>
                    <a:lnTo>
                      <a:pt x="197" y="13"/>
                    </a:lnTo>
                    <a:lnTo>
                      <a:pt x="146" y="15"/>
                    </a:lnTo>
                    <a:lnTo>
                      <a:pt x="124" y="10"/>
                    </a:lnTo>
                    <a:lnTo>
                      <a:pt x="110" y="17"/>
                    </a:lnTo>
                    <a:lnTo>
                      <a:pt x="97" y="26"/>
                    </a:lnTo>
                    <a:lnTo>
                      <a:pt x="81" y="33"/>
                    </a:lnTo>
                    <a:lnTo>
                      <a:pt x="67" y="38"/>
                    </a:lnTo>
                    <a:cubicBezTo>
                      <a:pt x="31" y="114"/>
                      <a:pt x="11" y="48"/>
                      <a:pt x="7" y="120"/>
                    </a:cubicBezTo>
                    <a:lnTo>
                      <a:pt x="2" y="121"/>
                    </a:ln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5" name="Freeform 295">
                <a:extLst>
                  <a:ext uri="{FF2B5EF4-FFF2-40B4-BE49-F238E27FC236}">
                    <a16:creationId xmlns:a16="http://schemas.microsoft.com/office/drawing/2014/main" id="{7E7CBD8D-CD73-4CF0-909B-D09C96E21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3" y="3069"/>
                <a:ext cx="73" cy="21"/>
              </a:xfrm>
              <a:custGeom>
                <a:avLst/>
                <a:gdLst>
                  <a:gd name="T0" fmla="*/ 2 w 181"/>
                  <a:gd name="T1" fmla="*/ 13 h 51"/>
                  <a:gd name="T2" fmla="*/ 15 w 181"/>
                  <a:gd name="T3" fmla="*/ 13 h 51"/>
                  <a:gd name="T4" fmla="*/ 22 w 181"/>
                  <a:gd name="T5" fmla="*/ 9 h 51"/>
                  <a:gd name="T6" fmla="*/ 28 w 181"/>
                  <a:gd name="T7" fmla="*/ 5 h 51"/>
                  <a:gd name="T8" fmla="*/ 35 w 181"/>
                  <a:gd name="T9" fmla="*/ 2 h 51"/>
                  <a:gd name="T10" fmla="*/ 42 w 181"/>
                  <a:gd name="T11" fmla="*/ 0 h 51"/>
                  <a:gd name="T12" fmla="*/ 49 w 181"/>
                  <a:gd name="T13" fmla="*/ 4 h 51"/>
                  <a:gd name="T14" fmla="*/ 60 w 181"/>
                  <a:gd name="T15" fmla="*/ 11 h 51"/>
                  <a:gd name="T16" fmla="*/ 65 w 181"/>
                  <a:gd name="T17" fmla="*/ 14 h 51"/>
                  <a:gd name="T18" fmla="*/ 71 w 181"/>
                  <a:gd name="T19" fmla="*/ 15 h 51"/>
                  <a:gd name="T20" fmla="*/ 73 w 181"/>
                  <a:gd name="T21" fmla="*/ 16 h 51"/>
                  <a:gd name="T22" fmla="*/ 71 w 181"/>
                  <a:gd name="T23" fmla="*/ 18 h 51"/>
                  <a:gd name="T24" fmla="*/ 59 w 181"/>
                  <a:gd name="T25" fmla="*/ 15 h 51"/>
                  <a:gd name="T26" fmla="*/ 54 w 181"/>
                  <a:gd name="T27" fmla="*/ 11 h 51"/>
                  <a:gd name="T28" fmla="*/ 47 w 181"/>
                  <a:gd name="T29" fmla="*/ 8 h 51"/>
                  <a:gd name="T30" fmla="*/ 42 w 181"/>
                  <a:gd name="T31" fmla="*/ 4 h 51"/>
                  <a:gd name="T32" fmla="*/ 34 w 181"/>
                  <a:gd name="T33" fmla="*/ 6 h 51"/>
                  <a:gd name="T34" fmla="*/ 29 w 181"/>
                  <a:gd name="T35" fmla="*/ 11 h 51"/>
                  <a:gd name="T36" fmla="*/ 24 w 181"/>
                  <a:gd name="T37" fmla="*/ 16 h 51"/>
                  <a:gd name="T38" fmla="*/ 21 w 181"/>
                  <a:gd name="T39" fmla="*/ 19 h 51"/>
                  <a:gd name="T40" fmla="*/ 17 w 181"/>
                  <a:gd name="T41" fmla="*/ 21 h 51"/>
                  <a:gd name="T42" fmla="*/ 8 w 181"/>
                  <a:gd name="T43" fmla="*/ 20 h 51"/>
                  <a:gd name="T44" fmla="*/ 1 w 181"/>
                  <a:gd name="T45" fmla="*/ 16 h 51"/>
                  <a:gd name="T46" fmla="*/ 0 w 181"/>
                  <a:gd name="T47" fmla="*/ 14 h 51"/>
                  <a:gd name="T48" fmla="*/ 2 w 181"/>
                  <a:gd name="T49" fmla="*/ 13 h 5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81" h="51">
                    <a:moveTo>
                      <a:pt x="6" y="32"/>
                    </a:moveTo>
                    <a:lnTo>
                      <a:pt x="36" y="32"/>
                    </a:lnTo>
                    <a:lnTo>
                      <a:pt x="55" y="22"/>
                    </a:lnTo>
                    <a:lnTo>
                      <a:pt x="69" y="13"/>
                    </a:lnTo>
                    <a:lnTo>
                      <a:pt x="86" y="4"/>
                    </a:lnTo>
                    <a:lnTo>
                      <a:pt x="105" y="0"/>
                    </a:lnTo>
                    <a:lnTo>
                      <a:pt x="122" y="10"/>
                    </a:lnTo>
                    <a:lnTo>
                      <a:pt x="150" y="26"/>
                    </a:lnTo>
                    <a:lnTo>
                      <a:pt x="162" y="33"/>
                    </a:lnTo>
                    <a:lnTo>
                      <a:pt x="177" y="37"/>
                    </a:lnTo>
                    <a:lnTo>
                      <a:pt x="181" y="40"/>
                    </a:lnTo>
                    <a:lnTo>
                      <a:pt x="177" y="43"/>
                    </a:lnTo>
                    <a:lnTo>
                      <a:pt x="146" y="36"/>
                    </a:lnTo>
                    <a:lnTo>
                      <a:pt x="133" y="27"/>
                    </a:lnTo>
                    <a:lnTo>
                      <a:pt x="116" y="20"/>
                    </a:lnTo>
                    <a:lnTo>
                      <a:pt x="103" y="9"/>
                    </a:lnTo>
                    <a:lnTo>
                      <a:pt x="85" y="15"/>
                    </a:lnTo>
                    <a:lnTo>
                      <a:pt x="72" y="27"/>
                    </a:lnTo>
                    <a:lnTo>
                      <a:pt x="60" y="40"/>
                    </a:lnTo>
                    <a:lnTo>
                      <a:pt x="51" y="46"/>
                    </a:lnTo>
                    <a:lnTo>
                      <a:pt x="42" y="51"/>
                    </a:lnTo>
                    <a:lnTo>
                      <a:pt x="21" y="49"/>
                    </a:lnTo>
                    <a:lnTo>
                      <a:pt x="3" y="39"/>
                    </a:lnTo>
                    <a:lnTo>
                      <a:pt x="0" y="34"/>
                    </a:lnTo>
                    <a:lnTo>
                      <a:pt x="6" y="3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6" name="Freeform 296">
                <a:extLst>
                  <a:ext uri="{FF2B5EF4-FFF2-40B4-BE49-F238E27FC236}">
                    <a16:creationId xmlns:a16="http://schemas.microsoft.com/office/drawing/2014/main" id="{DC7E7A40-3878-46F1-BDB7-68C5677C29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1" y="3092"/>
                <a:ext cx="14" cy="31"/>
              </a:xfrm>
              <a:custGeom>
                <a:avLst/>
                <a:gdLst>
                  <a:gd name="T0" fmla="*/ 1 w 34"/>
                  <a:gd name="T1" fmla="*/ 0 h 78"/>
                  <a:gd name="T2" fmla="*/ 13 w 34"/>
                  <a:gd name="T3" fmla="*/ 6 h 78"/>
                  <a:gd name="T4" fmla="*/ 14 w 34"/>
                  <a:gd name="T5" fmla="*/ 10 h 78"/>
                  <a:gd name="T6" fmla="*/ 12 w 34"/>
                  <a:gd name="T7" fmla="*/ 15 h 78"/>
                  <a:gd name="T8" fmla="*/ 14 w 34"/>
                  <a:gd name="T9" fmla="*/ 28 h 78"/>
                  <a:gd name="T10" fmla="*/ 12 w 34"/>
                  <a:gd name="T11" fmla="*/ 31 h 78"/>
                  <a:gd name="T12" fmla="*/ 9 w 34"/>
                  <a:gd name="T13" fmla="*/ 29 h 78"/>
                  <a:gd name="T14" fmla="*/ 5 w 34"/>
                  <a:gd name="T15" fmla="*/ 14 h 78"/>
                  <a:gd name="T16" fmla="*/ 9 w 34"/>
                  <a:gd name="T17" fmla="*/ 7 h 78"/>
                  <a:gd name="T18" fmla="*/ 6 w 34"/>
                  <a:gd name="T19" fmla="*/ 4 h 78"/>
                  <a:gd name="T20" fmla="*/ 1 w 34"/>
                  <a:gd name="T21" fmla="*/ 3 h 78"/>
                  <a:gd name="T22" fmla="*/ 0 w 34"/>
                  <a:gd name="T23" fmla="*/ 2 h 78"/>
                  <a:gd name="T24" fmla="*/ 1 w 34"/>
                  <a:gd name="T25" fmla="*/ 0 h 7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4" h="78">
                    <a:moveTo>
                      <a:pt x="3" y="0"/>
                    </a:moveTo>
                    <a:lnTo>
                      <a:pt x="32" y="14"/>
                    </a:lnTo>
                    <a:lnTo>
                      <a:pt x="34" y="26"/>
                    </a:lnTo>
                    <a:lnTo>
                      <a:pt x="30" y="39"/>
                    </a:lnTo>
                    <a:lnTo>
                      <a:pt x="33" y="70"/>
                    </a:lnTo>
                    <a:lnTo>
                      <a:pt x="30" y="78"/>
                    </a:lnTo>
                    <a:lnTo>
                      <a:pt x="23" y="74"/>
                    </a:lnTo>
                    <a:lnTo>
                      <a:pt x="11" y="34"/>
                    </a:lnTo>
                    <a:lnTo>
                      <a:pt x="22" y="18"/>
                    </a:lnTo>
                    <a:lnTo>
                      <a:pt x="14" y="10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7" name="Freeform 297">
                <a:extLst>
                  <a:ext uri="{FF2B5EF4-FFF2-40B4-BE49-F238E27FC236}">
                    <a16:creationId xmlns:a16="http://schemas.microsoft.com/office/drawing/2014/main" id="{118F20A2-9A9D-4741-A83D-8A4914B3B9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54" y="3103"/>
                <a:ext cx="22" cy="39"/>
              </a:xfrm>
              <a:custGeom>
                <a:avLst/>
                <a:gdLst>
                  <a:gd name="T0" fmla="*/ 1 w 56"/>
                  <a:gd name="T1" fmla="*/ 0 h 98"/>
                  <a:gd name="T2" fmla="*/ 18 w 56"/>
                  <a:gd name="T3" fmla="*/ 5 h 98"/>
                  <a:gd name="T4" fmla="*/ 22 w 56"/>
                  <a:gd name="T5" fmla="*/ 13 h 98"/>
                  <a:gd name="T6" fmla="*/ 20 w 56"/>
                  <a:gd name="T7" fmla="*/ 23 h 98"/>
                  <a:gd name="T8" fmla="*/ 15 w 56"/>
                  <a:gd name="T9" fmla="*/ 31 h 98"/>
                  <a:gd name="T10" fmla="*/ 13 w 56"/>
                  <a:gd name="T11" fmla="*/ 36 h 98"/>
                  <a:gd name="T12" fmla="*/ 9 w 56"/>
                  <a:gd name="T13" fmla="*/ 39 h 98"/>
                  <a:gd name="T14" fmla="*/ 5 w 56"/>
                  <a:gd name="T15" fmla="*/ 39 h 98"/>
                  <a:gd name="T16" fmla="*/ 6 w 56"/>
                  <a:gd name="T17" fmla="*/ 35 h 98"/>
                  <a:gd name="T18" fmla="*/ 7 w 56"/>
                  <a:gd name="T19" fmla="*/ 29 h 98"/>
                  <a:gd name="T20" fmla="*/ 11 w 56"/>
                  <a:gd name="T21" fmla="*/ 24 h 98"/>
                  <a:gd name="T22" fmla="*/ 13 w 56"/>
                  <a:gd name="T23" fmla="*/ 19 h 98"/>
                  <a:gd name="T24" fmla="*/ 16 w 56"/>
                  <a:gd name="T25" fmla="*/ 7 h 98"/>
                  <a:gd name="T26" fmla="*/ 9 w 56"/>
                  <a:gd name="T27" fmla="*/ 4 h 98"/>
                  <a:gd name="T28" fmla="*/ 1 w 56"/>
                  <a:gd name="T29" fmla="*/ 3 h 98"/>
                  <a:gd name="T30" fmla="*/ 0 w 56"/>
                  <a:gd name="T31" fmla="*/ 2 h 98"/>
                  <a:gd name="T32" fmla="*/ 1 w 56"/>
                  <a:gd name="T33" fmla="*/ 0 h 9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6" h="98">
                    <a:moveTo>
                      <a:pt x="3" y="0"/>
                    </a:moveTo>
                    <a:lnTo>
                      <a:pt x="45" y="12"/>
                    </a:lnTo>
                    <a:lnTo>
                      <a:pt x="56" y="33"/>
                    </a:lnTo>
                    <a:lnTo>
                      <a:pt x="52" y="57"/>
                    </a:lnTo>
                    <a:lnTo>
                      <a:pt x="37" y="78"/>
                    </a:lnTo>
                    <a:lnTo>
                      <a:pt x="33" y="90"/>
                    </a:lnTo>
                    <a:lnTo>
                      <a:pt x="22" y="98"/>
                    </a:lnTo>
                    <a:lnTo>
                      <a:pt x="13" y="97"/>
                    </a:lnTo>
                    <a:lnTo>
                      <a:pt x="14" y="88"/>
                    </a:lnTo>
                    <a:lnTo>
                      <a:pt x="19" y="73"/>
                    </a:lnTo>
                    <a:lnTo>
                      <a:pt x="27" y="61"/>
                    </a:lnTo>
                    <a:lnTo>
                      <a:pt x="34" y="48"/>
                    </a:lnTo>
                    <a:lnTo>
                      <a:pt x="40" y="18"/>
                    </a:lnTo>
                    <a:lnTo>
                      <a:pt x="24" y="9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8" name="Freeform 298">
                <a:extLst>
                  <a:ext uri="{FF2B5EF4-FFF2-40B4-BE49-F238E27FC236}">
                    <a16:creationId xmlns:a16="http://schemas.microsoft.com/office/drawing/2014/main" id="{01C75CBE-4B78-4D7C-98FF-F176F5C928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3" y="3033"/>
                <a:ext cx="8" cy="32"/>
              </a:xfrm>
              <a:custGeom>
                <a:avLst/>
                <a:gdLst>
                  <a:gd name="T0" fmla="*/ 8 w 21"/>
                  <a:gd name="T1" fmla="*/ 2 h 80"/>
                  <a:gd name="T2" fmla="*/ 7 w 21"/>
                  <a:gd name="T3" fmla="*/ 11 h 80"/>
                  <a:gd name="T4" fmla="*/ 6 w 21"/>
                  <a:gd name="T5" fmla="*/ 17 h 80"/>
                  <a:gd name="T6" fmla="*/ 5 w 21"/>
                  <a:gd name="T7" fmla="*/ 23 h 80"/>
                  <a:gd name="T8" fmla="*/ 3 w 21"/>
                  <a:gd name="T9" fmla="*/ 32 h 80"/>
                  <a:gd name="T10" fmla="*/ 1 w 21"/>
                  <a:gd name="T11" fmla="*/ 32 h 80"/>
                  <a:gd name="T12" fmla="*/ 0 w 21"/>
                  <a:gd name="T13" fmla="*/ 30 h 80"/>
                  <a:gd name="T14" fmla="*/ 1 w 21"/>
                  <a:gd name="T15" fmla="*/ 17 h 80"/>
                  <a:gd name="T16" fmla="*/ 2 w 21"/>
                  <a:gd name="T17" fmla="*/ 9 h 80"/>
                  <a:gd name="T18" fmla="*/ 3 w 21"/>
                  <a:gd name="T19" fmla="*/ 2 h 80"/>
                  <a:gd name="T20" fmla="*/ 4 w 21"/>
                  <a:gd name="T21" fmla="*/ 0 h 80"/>
                  <a:gd name="T22" fmla="*/ 6 w 21"/>
                  <a:gd name="T23" fmla="*/ 0 h 80"/>
                  <a:gd name="T24" fmla="*/ 8 w 21"/>
                  <a:gd name="T25" fmla="*/ 2 h 8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" h="80">
                    <a:moveTo>
                      <a:pt x="21" y="6"/>
                    </a:moveTo>
                    <a:lnTo>
                      <a:pt x="19" y="27"/>
                    </a:lnTo>
                    <a:lnTo>
                      <a:pt x="17" y="42"/>
                    </a:lnTo>
                    <a:lnTo>
                      <a:pt x="14" y="57"/>
                    </a:lnTo>
                    <a:lnTo>
                      <a:pt x="7" y="79"/>
                    </a:lnTo>
                    <a:lnTo>
                      <a:pt x="2" y="80"/>
                    </a:lnTo>
                    <a:lnTo>
                      <a:pt x="0" y="75"/>
                    </a:lnTo>
                    <a:lnTo>
                      <a:pt x="3" y="42"/>
                    </a:lnTo>
                    <a:lnTo>
                      <a:pt x="5" y="22"/>
                    </a:lnTo>
                    <a:lnTo>
                      <a:pt x="8" y="6"/>
                    </a:lnTo>
                    <a:lnTo>
                      <a:pt x="10" y="1"/>
                    </a:lnTo>
                    <a:lnTo>
                      <a:pt x="15" y="0"/>
                    </a:lnTo>
                    <a:lnTo>
                      <a:pt x="21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59" name="Freeform 299">
                <a:extLst>
                  <a:ext uri="{FF2B5EF4-FFF2-40B4-BE49-F238E27FC236}">
                    <a16:creationId xmlns:a16="http://schemas.microsoft.com/office/drawing/2014/main" id="{18749A4C-557E-4D8D-81B4-035D1733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3" y="3045"/>
                <a:ext cx="16" cy="34"/>
              </a:xfrm>
              <a:custGeom>
                <a:avLst/>
                <a:gdLst>
                  <a:gd name="T0" fmla="*/ 16 w 39"/>
                  <a:gd name="T1" fmla="*/ 0 h 83"/>
                  <a:gd name="T2" fmla="*/ 15 w 39"/>
                  <a:gd name="T3" fmla="*/ 11 h 83"/>
                  <a:gd name="T4" fmla="*/ 11 w 39"/>
                  <a:gd name="T5" fmla="*/ 23 h 83"/>
                  <a:gd name="T6" fmla="*/ 7 w 39"/>
                  <a:gd name="T7" fmla="*/ 32 h 83"/>
                  <a:gd name="T8" fmla="*/ 5 w 39"/>
                  <a:gd name="T9" fmla="*/ 34 h 83"/>
                  <a:gd name="T10" fmla="*/ 2 w 39"/>
                  <a:gd name="T11" fmla="*/ 34 h 83"/>
                  <a:gd name="T12" fmla="*/ 0 w 39"/>
                  <a:gd name="T13" fmla="*/ 29 h 83"/>
                  <a:gd name="T14" fmla="*/ 13 w 39"/>
                  <a:gd name="T15" fmla="*/ 0 h 83"/>
                  <a:gd name="T16" fmla="*/ 16 w 39"/>
                  <a:gd name="T17" fmla="*/ 0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9" h="83">
                    <a:moveTo>
                      <a:pt x="39" y="0"/>
                    </a:moveTo>
                    <a:lnTo>
                      <a:pt x="36" y="28"/>
                    </a:lnTo>
                    <a:lnTo>
                      <a:pt x="28" y="55"/>
                    </a:lnTo>
                    <a:lnTo>
                      <a:pt x="16" y="78"/>
                    </a:lnTo>
                    <a:lnTo>
                      <a:pt x="12" y="83"/>
                    </a:lnTo>
                    <a:lnTo>
                      <a:pt x="4" y="83"/>
                    </a:lnTo>
                    <a:lnTo>
                      <a:pt x="0" y="72"/>
                    </a:lnTo>
                    <a:lnTo>
                      <a:pt x="32" y="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0" name="Freeform 300">
                <a:extLst>
                  <a:ext uri="{FF2B5EF4-FFF2-40B4-BE49-F238E27FC236}">
                    <a16:creationId xmlns:a16="http://schemas.microsoft.com/office/drawing/2014/main" id="{3D6E97BE-B8AA-4C9B-B7D9-C4EF44DDC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0" y="3032"/>
                <a:ext cx="28" cy="30"/>
              </a:xfrm>
              <a:custGeom>
                <a:avLst/>
                <a:gdLst>
                  <a:gd name="T0" fmla="*/ 1 w 72"/>
                  <a:gd name="T1" fmla="*/ 0 h 75"/>
                  <a:gd name="T2" fmla="*/ 13 w 72"/>
                  <a:gd name="T3" fmla="*/ 3 h 75"/>
                  <a:gd name="T4" fmla="*/ 22 w 72"/>
                  <a:gd name="T5" fmla="*/ 12 h 75"/>
                  <a:gd name="T6" fmla="*/ 28 w 72"/>
                  <a:gd name="T7" fmla="*/ 28 h 75"/>
                  <a:gd name="T8" fmla="*/ 27 w 72"/>
                  <a:gd name="T9" fmla="*/ 30 h 75"/>
                  <a:gd name="T10" fmla="*/ 25 w 72"/>
                  <a:gd name="T11" fmla="*/ 30 h 75"/>
                  <a:gd name="T12" fmla="*/ 23 w 72"/>
                  <a:gd name="T13" fmla="*/ 26 h 75"/>
                  <a:gd name="T14" fmla="*/ 19 w 72"/>
                  <a:gd name="T15" fmla="*/ 24 h 75"/>
                  <a:gd name="T16" fmla="*/ 13 w 72"/>
                  <a:gd name="T17" fmla="*/ 18 h 75"/>
                  <a:gd name="T18" fmla="*/ 9 w 72"/>
                  <a:gd name="T19" fmla="*/ 8 h 75"/>
                  <a:gd name="T20" fmla="*/ 6 w 72"/>
                  <a:gd name="T21" fmla="*/ 4 h 75"/>
                  <a:gd name="T22" fmla="*/ 1 w 72"/>
                  <a:gd name="T23" fmla="*/ 3 h 75"/>
                  <a:gd name="T24" fmla="*/ 0 w 72"/>
                  <a:gd name="T25" fmla="*/ 1 h 75"/>
                  <a:gd name="T26" fmla="*/ 1 w 72"/>
                  <a:gd name="T27" fmla="*/ 0 h 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2" h="75">
                    <a:moveTo>
                      <a:pt x="3" y="0"/>
                    </a:moveTo>
                    <a:lnTo>
                      <a:pt x="34" y="8"/>
                    </a:lnTo>
                    <a:lnTo>
                      <a:pt x="56" y="31"/>
                    </a:lnTo>
                    <a:lnTo>
                      <a:pt x="72" y="70"/>
                    </a:lnTo>
                    <a:lnTo>
                      <a:pt x="69" y="75"/>
                    </a:lnTo>
                    <a:lnTo>
                      <a:pt x="64" y="74"/>
                    </a:lnTo>
                    <a:lnTo>
                      <a:pt x="58" y="66"/>
                    </a:lnTo>
                    <a:lnTo>
                      <a:pt x="50" y="60"/>
                    </a:lnTo>
                    <a:lnTo>
                      <a:pt x="34" y="44"/>
                    </a:lnTo>
                    <a:lnTo>
                      <a:pt x="22" y="20"/>
                    </a:lnTo>
                    <a:lnTo>
                      <a:pt x="15" y="10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1" name="Freeform 301">
                <a:extLst>
                  <a:ext uri="{FF2B5EF4-FFF2-40B4-BE49-F238E27FC236}">
                    <a16:creationId xmlns:a16="http://schemas.microsoft.com/office/drawing/2014/main" id="{823F2A76-F1D8-4367-9E02-6E974E6FA8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4" y="3070"/>
                <a:ext cx="25" cy="204"/>
              </a:xfrm>
              <a:custGeom>
                <a:avLst/>
                <a:gdLst>
                  <a:gd name="T0" fmla="*/ 24 w 62"/>
                  <a:gd name="T1" fmla="*/ 3 h 511"/>
                  <a:gd name="T2" fmla="*/ 19 w 62"/>
                  <a:gd name="T3" fmla="*/ 6 h 511"/>
                  <a:gd name="T4" fmla="*/ 17 w 62"/>
                  <a:gd name="T5" fmla="*/ 12 h 511"/>
                  <a:gd name="T6" fmla="*/ 14 w 62"/>
                  <a:gd name="T7" fmla="*/ 26 h 511"/>
                  <a:gd name="T8" fmla="*/ 10 w 62"/>
                  <a:gd name="T9" fmla="*/ 43 h 511"/>
                  <a:gd name="T10" fmla="*/ 12 w 62"/>
                  <a:gd name="T11" fmla="*/ 100 h 511"/>
                  <a:gd name="T12" fmla="*/ 13 w 62"/>
                  <a:gd name="T13" fmla="*/ 113 h 511"/>
                  <a:gd name="T14" fmla="*/ 15 w 62"/>
                  <a:gd name="T15" fmla="*/ 125 h 511"/>
                  <a:gd name="T16" fmla="*/ 15 w 62"/>
                  <a:gd name="T17" fmla="*/ 137 h 511"/>
                  <a:gd name="T18" fmla="*/ 13 w 62"/>
                  <a:gd name="T19" fmla="*/ 147 h 511"/>
                  <a:gd name="T20" fmla="*/ 10 w 62"/>
                  <a:gd name="T21" fmla="*/ 168 h 511"/>
                  <a:gd name="T22" fmla="*/ 6 w 62"/>
                  <a:gd name="T23" fmla="*/ 184 h 511"/>
                  <a:gd name="T24" fmla="*/ 10 w 62"/>
                  <a:gd name="T25" fmla="*/ 188 h 511"/>
                  <a:gd name="T26" fmla="*/ 13 w 62"/>
                  <a:gd name="T27" fmla="*/ 191 h 511"/>
                  <a:gd name="T28" fmla="*/ 17 w 62"/>
                  <a:gd name="T29" fmla="*/ 202 h 511"/>
                  <a:gd name="T30" fmla="*/ 17 w 62"/>
                  <a:gd name="T31" fmla="*/ 204 h 511"/>
                  <a:gd name="T32" fmla="*/ 15 w 62"/>
                  <a:gd name="T33" fmla="*/ 204 h 511"/>
                  <a:gd name="T34" fmla="*/ 5 w 62"/>
                  <a:gd name="T35" fmla="*/ 194 h 511"/>
                  <a:gd name="T36" fmla="*/ 4 w 62"/>
                  <a:gd name="T37" fmla="*/ 183 h 511"/>
                  <a:gd name="T38" fmla="*/ 6 w 62"/>
                  <a:gd name="T39" fmla="*/ 168 h 511"/>
                  <a:gd name="T40" fmla="*/ 9 w 62"/>
                  <a:gd name="T41" fmla="*/ 126 h 511"/>
                  <a:gd name="T42" fmla="*/ 4 w 62"/>
                  <a:gd name="T43" fmla="*/ 101 h 511"/>
                  <a:gd name="T44" fmla="*/ 3 w 62"/>
                  <a:gd name="T45" fmla="*/ 90 h 511"/>
                  <a:gd name="T46" fmla="*/ 0 w 62"/>
                  <a:gd name="T47" fmla="*/ 65 h 511"/>
                  <a:gd name="T48" fmla="*/ 0 w 62"/>
                  <a:gd name="T49" fmla="*/ 58 h 511"/>
                  <a:gd name="T50" fmla="*/ 8 w 62"/>
                  <a:gd name="T51" fmla="*/ 23 h 511"/>
                  <a:gd name="T52" fmla="*/ 13 w 62"/>
                  <a:gd name="T53" fmla="*/ 9 h 511"/>
                  <a:gd name="T54" fmla="*/ 17 w 62"/>
                  <a:gd name="T55" fmla="*/ 4 h 511"/>
                  <a:gd name="T56" fmla="*/ 23 w 62"/>
                  <a:gd name="T57" fmla="*/ 0 h 511"/>
                  <a:gd name="T58" fmla="*/ 25 w 62"/>
                  <a:gd name="T59" fmla="*/ 1 h 511"/>
                  <a:gd name="T60" fmla="*/ 24 w 62"/>
                  <a:gd name="T61" fmla="*/ 3 h 51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62" h="511">
                    <a:moveTo>
                      <a:pt x="60" y="7"/>
                    </a:moveTo>
                    <a:lnTo>
                      <a:pt x="46" y="15"/>
                    </a:lnTo>
                    <a:lnTo>
                      <a:pt x="43" y="31"/>
                    </a:lnTo>
                    <a:lnTo>
                      <a:pt x="34" y="66"/>
                    </a:lnTo>
                    <a:lnTo>
                      <a:pt x="25" y="107"/>
                    </a:lnTo>
                    <a:cubicBezTo>
                      <a:pt x="7" y="167"/>
                      <a:pt x="22" y="193"/>
                      <a:pt x="30" y="250"/>
                    </a:cubicBezTo>
                    <a:lnTo>
                      <a:pt x="32" y="282"/>
                    </a:lnTo>
                    <a:lnTo>
                      <a:pt x="38" y="313"/>
                    </a:lnTo>
                    <a:lnTo>
                      <a:pt x="38" y="343"/>
                    </a:lnTo>
                    <a:lnTo>
                      <a:pt x="32" y="367"/>
                    </a:lnTo>
                    <a:lnTo>
                      <a:pt x="24" y="422"/>
                    </a:lnTo>
                    <a:lnTo>
                      <a:pt x="16" y="460"/>
                    </a:lnTo>
                    <a:lnTo>
                      <a:pt x="24" y="470"/>
                    </a:lnTo>
                    <a:lnTo>
                      <a:pt x="33" y="478"/>
                    </a:lnTo>
                    <a:lnTo>
                      <a:pt x="43" y="505"/>
                    </a:lnTo>
                    <a:lnTo>
                      <a:pt x="43" y="510"/>
                    </a:lnTo>
                    <a:lnTo>
                      <a:pt x="38" y="511"/>
                    </a:lnTo>
                    <a:lnTo>
                      <a:pt x="13" y="487"/>
                    </a:lnTo>
                    <a:lnTo>
                      <a:pt x="9" y="459"/>
                    </a:lnTo>
                    <a:lnTo>
                      <a:pt x="16" y="421"/>
                    </a:lnTo>
                    <a:lnTo>
                      <a:pt x="22" y="315"/>
                    </a:lnTo>
                    <a:lnTo>
                      <a:pt x="10" y="252"/>
                    </a:lnTo>
                    <a:lnTo>
                      <a:pt x="8" y="225"/>
                    </a:lnTo>
                    <a:lnTo>
                      <a:pt x="0" y="164"/>
                    </a:lnTo>
                    <a:lnTo>
                      <a:pt x="1" y="146"/>
                    </a:lnTo>
                    <a:lnTo>
                      <a:pt x="19" y="58"/>
                    </a:lnTo>
                    <a:lnTo>
                      <a:pt x="33" y="22"/>
                    </a:lnTo>
                    <a:lnTo>
                      <a:pt x="42" y="9"/>
                    </a:lnTo>
                    <a:lnTo>
                      <a:pt x="57" y="0"/>
                    </a:lnTo>
                    <a:lnTo>
                      <a:pt x="62" y="2"/>
                    </a:lnTo>
                    <a:lnTo>
                      <a:pt x="60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2" name="Freeform 302">
                <a:extLst>
                  <a:ext uri="{FF2B5EF4-FFF2-40B4-BE49-F238E27FC236}">
                    <a16:creationId xmlns:a16="http://schemas.microsoft.com/office/drawing/2014/main" id="{D0E6E86C-3EAC-4411-A15A-3AF097DB6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2" y="3074"/>
                <a:ext cx="25" cy="130"/>
              </a:xfrm>
              <a:custGeom>
                <a:avLst/>
                <a:gdLst>
                  <a:gd name="T0" fmla="*/ 3 w 62"/>
                  <a:gd name="T1" fmla="*/ 1 h 325"/>
                  <a:gd name="T2" fmla="*/ 10 w 62"/>
                  <a:gd name="T3" fmla="*/ 27 h 325"/>
                  <a:gd name="T4" fmla="*/ 9 w 62"/>
                  <a:gd name="T5" fmla="*/ 32 h 325"/>
                  <a:gd name="T6" fmla="*/ 9 w 62"/>
                  <a:gd name="T7" fmla="*/ 39 h 325"/>
                  <a:gd name="T8" fmla="*/ 13 w 62"/>
                  <a:gd name="T9" fmla="*/ 61 h 325"/>
                  <a:gd name="T10" fmla="*/ 14 w 62"/>
                  <a:gd name="T11" fmla="*/ 70 h 325"/>
                  <a:gd name="T12" fmla="*/ 16 w 62"/>
                  <a:gd name="T13" fmla="*/ 77 h 325"/>
                  <a:gd name="T14" fmla="*/ 21 w 62"/>
                  <a:gd name="T15" fmla="*/ 93 h 325"/>
                  <a:gd name="T16" fmla="*/ 25 w 62"/>
                  <a:gd name="T17" fmla="*/ 111 h 325"/>
                  <a:gd name="T18" fmla="*/ 25 w 62"/>
                  <a:gd name="T19" fmla="*/ 128 h 325"/>
                  <a:gd name="T20" fmla="*/ 24 w 62"/>
                  <a:gd name="T21" fmla="*/ 130 h 325"/>
                  <a:gd name="T22" fmla="*/ 22 w 62"/>
                  <a:gd name="T23" fmla="*/ 128 h 325"/>
                  <a:gd name="T24" fmla="*/ 21 w 62"/>
                  <a:gd name="T25" fmla="*/ 119 h 325"/>
                  <a:gd name="T26" fmla="*/ 18 w 62"/>
                  <a:gd name="T27" fmla="*/ 112 h 325"/>
                  <a:gd name="T28" fmla="*/ 13 w 62"/>
                  <a:gd name="T29" fmla="*/ 95 h 325"/>
                  <a:gd name="T30" fmla="*/ 10 w 62"/>
                  <a:gd name="T31" fmla="*/ 86 h 325"/>
                  <a:gd name="T32" fmla="*/ 8 w 62"/>
                  <a:gd name="T33" fmla="*/ 79 h 325"/>
                  <a:gd name="T34" fmla="*/ 4 w 62"/>
                  <a:gd name="T35" fmla="*/ 62 h 325"/>
                  <a:gd name="T36" fmla="*/ 3 w 62"/>
                  <a:gd name="T37" fmla="*/ 51 h 325"/>
                  <a:gd name="T38" fmla="*/ 4 w 62"/>
                  <a:gd name="T39" fmla="*/ 39 h 325"/>
                  <a:gd name="T40" fmla="*/ 4 w 62"/>
                  <a:gd name="T41" fmla="*/ 32 h 325"/>
                  <a:gd name="T42" fmla="*/ 4 w 62"/>
                  <a:gd name="T43" fmla="*/ 27 h 325"/>
                  <a:gd name="T44" fmla="*/ 0 w 62"/>
                  <a:gd name="T45" fmla="*/ 2 h 325"/>
                  <a:gd name="T46" fmla="*/ 1 w 62"/>
                  <a:gd name="T47" fmla="*/ 0 h 325"/>
                  <a:gd name="T48" fmla="*/ 3 w 62"/>
                  <a:gd name="T49" fmla="*/ 1 h 325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62" h="325">
                    <a:moveTo>
                      <a:pt x="7" y="2"/>
                    </a:moveTo>
                    <a:lnTo>
                      <a:pt x="26" y="67"/>
                    </a:lnTo>
                    <a:lnTo>
                      <a:pt x="22" y="81"/>
                    </a:lnTo>
                    <a:lnTo>
                      <a:pt x="23" y="98"/>
                    </a:lnTo>
                    <a:lnTo>
                      <a:pt x="31" y="153"/>
                    </a:lnTo>
                    <a:lnTo>
                      <a:pt x="34" y="175"/>
                    </a:lnTo>
                    <a:lnTo>
                      <a:pt x="40" y="193"/>
                    </a:lnTo>
                    <a:lnTo>
                      <a:pt x="52" y="232"/>
                    </a:lnTo>
                    <a:lnTo>
                      <a:pt x="61" y="277"/>
                    </a:lnTo>
                    <a:lnTo>
                      <a:pt x="62" y="320"/>
                    </a:lnTo>
                    <a:lnTo>
                      <a:pt x="60" y="325"/>
                    </a:lnTo>
                    <a:lnTo>
                      <a:pt x="55" y="321"/>
                    </a:lnTo>
                    <a:lnTo>
                      <a:pt x="51" y="298"/>
                    </a:lnTo>
                    <a:lnTo>
                      <a:pt x="45" y="279"/>
                    </a:lnTo>
                    <a:lnTo>
                      <a:pt x="31" y="238"/>
                    </a:lnTo>
                    <a:lnTo>
                      <a:pt x="25" y="215"/>
                    </a:lnTo>
                    <a:lnTo>
                      <a:pt x="19" y="197"/>
                    </a:lnTo>
                    <a:lnTo>
                      <a:pt x="9" y="155"/>
                    </a:lnTo>
                    <a:lnTo>
                      <a:pt x="8" y="127"/>
                    </a:lnTo>
                    <a:lnTo>
                      <a:pt x="9" y="98"/>
                    </a:lnTo>
                    <a:lnTo>
                      <a:pt x="10" y="79"/>
                    </a:lnTo>
                    <a:lnTo>
                      <a:pt x="10" y="68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3" name="Freeform 303">
                <a:extLst>
                  <a:ext uri="{FF2B5EF4-FFF2-40B4-BE49-F238E27FC236}">
                    <a16:creationId xmlns:a16="http://schemas.microsoft.com/office/drawing/2014/main" id="{EE6BC773-C731-4C85-BBCD-9BFE5AADE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0" y="2955"/>
                <a:ext cx="39" cy="113"/>
              </a:xfrm>
              <a:custGeom>
                <a:avLst/>
                <a:gdLst>
                  <a:gd name="T0" fmla="*/ 39 w 97"/>
                  <a:gd name="T1" fmla="*/ 2 h 283"/>
                  <a:gd name="T2" fmla="*/ 33 w 97"/>
                  <a:gd name="T3" fmla="*/ 6 h 283"/>
                  <a:gd name="T4" fmla="*/ 29 w 97"/>
                  <a:gd name="T5" fmla="*/ 10 h 283"/>
                  <a:gd name="T6" fmla="*/ 21 w 97"/>
                  <a:gd name="T7" fmla="*/ 18 h 283"/>
                  <a:gd name="T8" fmla="*/ 13 w 97"/>
                  <a:gd name="T9" fmla="*/ 40 h 283"/>
                  <a:gd name="T10" fmla="*/ 10 w 97"/>
                  <a:gd name="T11" fmla="*/ 52 h 283"/>
                  <a:gd name="T12" fmla="*/ 8 w 97"/>
                  <a:gd name="T13" fmla="*/ 81 h 283"/>
                  <a:gd name="T14" fmla="*/ 11 w 97"/>
                  <a:gd name="T15" fmla="*/ 111 h 283"/>
                  <a:gd name="T16" fmla="*/ 10 w 97"/>
                  <a:gd name="T17" fmla="*/ 113 h 283"/>
                  <a:gd name="T18" fmla="*/ 8 w 97"/>
                  <a:gd name="T19" fmla="*/ 111 h 283"/>
                  <a:gd name="T20" fmla="*/ 0 w 97"/>
                  <a:gd name="T21" fmla="*/ 50 h 283"/>
                  <a:gd name="T22" fmla="*/ 15 w 97"/>
                  <a:gd name="T23" fmla="*/ 16 h 283"/>
                  <a:gd name="T24" fmla="*/ 20 w 97"/>
                  <a:gd name="T25" fmla="*/ 12 h 283"/>
                  <a:gd name="T26" fmla="*/ 25 w 97"/>
                  <a:gd name="T27" fmla="*/ 8 h 283"/>
                  <a:gd name="T28" fmla="*/ 31 w 97"/>
                  <a:gd name="T29" fmla="*/ 4 h 283"/>
                  <a:gd name="T30" fmla="*/ 37 w 97"/>
                  <a:gd name="T31" fmla="*/ 0 h 283"/>
                  <a:gd name="T32" fmla="*/ 39 w 97"/>
                  <a:gd name="T33" fmla="*/ 0 h 283"/>
                  <a:gd name="T34" fmla="*/ 39 w 97"/>
                  <a:gd name="T35" fmla="*/ 2 h 28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7" h="283">
                    <a:moveTo>
                      <a:pt x="96" y="5"/>
                    </a:moveTo>
                    <a:lnTo>
                      <a:pt x="82" y="16"/>
                    </a:lnTo>
                    <a:lnTo>
                      <a:pt x="72" y="26"/>
                    </a:lnTo>
                    <a:lnTo>
                      <a:pt x="52" y="46"/>
                    </a:lnTo>
                    <a:lnTo>
                      <a:pt x="33" y="100"/>
                    </a:lnTo>
                    <a:lnTo>
                      <a:pt x="24" y="130"/>
                    </a:lnTo>
                    <a:lnTo>
                      <a:pt x="20" y="203"/>
                    </a:lnTo>
                    <a:lnTo>
                      <a:pt x="27" y="278"/>
                    </a:lnTo>
                    <a:lnTo>
                      <a:pt x="25" y="283"/>
                    </a:lnTo>
                    <a:lnTo>
                      <a:pt x="20" y="279"/>
                    </a:lnTo>
                    <a:lnTo>
                      <a:pt x="0" y="125"/>
                    </a:lnTo>
                    <a:cubicBezTo>
                      <a:pt x="16" y="86"/>
                      <a:pt x="5" y="72"/>
                      <a:pt x="37" y="40"/>
                    </a:cubicBezTo>
                    <a:lnTo>
                      <a:pt x="49" y="30"/>
                    </a:lnTo>
                    <a:lnTo>
                      <a:pt x="62" y="21"/>
                    </a:lnTo>
                    <a:lnTo>
                      <a:pt x="76" y="10"/>
                    </a:lnTo>
                    <a:lnTo>
                      <a:pt x="92" y="0"/>
                    </a:lnTo>
                    <a:lnTo>
                      <a:pt x="97" y="1"/>
                    </a:lnTo>
                    <a:lnTo>
                      <a:pt x="96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4" name="Freeform 304">
                <a:extLst>
                  <a:ext uri="{FF2B5EF4-FFF2-40B4-BE49-F238E27FC236}">
                    <a16:creationId xmlns:a16="http://schemas.microsoft.com/office/drawing/2014/main" id="{AEBED388-7BB8-4E14-AB4F-372A5F4C27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2" y="3001"/>
                <a:ext cx="34" cy="172"/>
              </a:xfrm>
              <a:custGeom>
                <a:avLst/>
                <a:gdLst>
                  <a:gd name="T0" fmla="*/ 33 w 85"/>
                  <a:gd name="T1" fmla="*/ 2 h 430"/>
                  <a:gd name="T2" fmla="*/ 23 w 85"/>
                  <a:gd name="T3" fmla="*/ 16 h 430"/>
                  <a:gd name="T4" fmla="*/ 18 w 85"/>
                  <a:gd name="T5" fmla="*/ 30 h 430"/>
                  <a:gd name="T6" fmla="*/ 15 w 85"/>
                  <a:gd name="T7" fmla="*/ 46 h 430"/>
                  <a:gd name="T8" fmla="*/ 11 w 85"/>
                  <a:gd name="T9" fmla="*/ 64 h 430"/>
                  <a:gd name="T10" fmla="*/ 9 w 85"/>
                  <a:gd name="T11" fmla="*/ 75 h 430"/>
                  <a:gd name="T12" fmla="*/ 9 w 85"/>
                  <a:gd name="T13" fmla="*/ 87 h 430"/>
                  <a:gd name="T14" fmla="*/ 10 w 85"/>
                  <a:gd name="T15" fmla="*/ 102 h 430"/>
                  <a:gd name="T16" fmla="*/ 12 w 85"/>
                  <a:gd name="T17" fmla="*/ 122 h 430"/>
                  <a:gd name="T18" fmla="*/ 14 w 85"/>
                  <a:gd name="T19" fmla="*/ 133 h 430"/>
                  <a:gd name="T20" fmla="*/ 13 w 85"/>
                  <a:gd name="T21" fmla="*/ 141 h 430"/>
                  <a:gd name="T22" fmla="*/ 11 w 85"/>
                  <a:gd name="T23" fmla="*/ 149 h 430"/>
                  <a:gd name="T24" fmla="*/ 4 w 85"/>
                  <a:gd name="T25" fmla="*/ 172 h 430"/>
                  <a:gd name="T26" fmla="*/ 3 w 85"/>
                  <a:gd name="T27" fmla="*/ 172 h 430"/>
                  <a:gd name="T28" fmla="*/ 2 w 85"/>
                  <a:gd name="T29" fmla="*/ 171 h 430"/>
                  <a:gd name="T30" fmla="*/ 3 w 85"/>
                  <a:gd name="T31" fmla="*/ 159 h 430"/>
                  <a:gd name="T32" fmla="*/ 4 w 85"/>
                  <a:gd name="T33" fmla="*/ 148 h 430"/>
                  <a:gd name="T34" fmla="*/ 6 w 85"/>
                  <a:gd name="T35" fmla="*/ 133 h 430"/>
                  <a:gd name="T36" fmla="*/ 6 w 85"/>
                  <a:gd name="T37" fmla="*/ 122 h 430"/>
                  <a:gd name="T38" fmla="*/ 4 w 85"/>
                  <a:gd name="T39" fmla="*/ 103 h 430"/>
                  <a:gd name="T40" fmla="*/ 0 w 85"/>
                  <a:gd name="T41" fmla="*/ 87 h 430"/>
                  <a:gd name="T42" fmla="*/ 0 w 85"/>
                  <a:gd name="T43" fmla="*/ 74 h 430"/>
                  <a:gd name="T44" fmla="*/ 3 w 85"/>
                  <a:gd name="T45" fmla="*/ 60 h 430"/>
                  <a:gd name="T46" fmla="*/ 8 w 85"/>
                  <a:gd name="T47" fmla="*/ 43 h 430"/>
                  <a:gd name="T48" fmla="*/ 13 w 85"/>
                  <a:gd name="T49" fmla="*/ 28 h 430"/>
                  <a:gd name="T50" fmla="*/ 16 w 85"/>
                  <a:gd name="T51" fmla="*/ 21 h 430"/>
                  <a:gd name="T52" fmla="*/ 20 w 85"/>
                  <a:gd name="T53" fmla="*/ 14 h 430"/>
                  <a:gd name="T54" fmla="*/ 25 w 85"/>
                  <a:gd name="T55" fmla="*/ 7 h 430"/>
                  <a:gd name="T56" fmla="*/ 31 w 85"/>
                  <a:gd name="T57" fmla="*/ 0 h 430"/>
                  <a:gd name="T58" fmla="*/ 33 w 85"/>
                  <a:gd name="T59" fmla="*/ 0 h 430"/>
                  <a:gd name="T60" fmla="*/ 34 w 85"/>
                  <a:gd name="T61" fmla="*/ 1 h 430"/>
                  <a:gd name="T62" fmla="*/ 33 w 85"/>
                  <a:gd name="T63" fmla="*/ 2 h 430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85" h="430">
                    <a:moveTo>
                      <a:pt x="83" y="4"/>
                    </a:moveTo>
                    <a:lnTo>
                      <a:pt x="57" y="40"/>
                    </a:lnTo>
                    <a:lnTo>
                      <a:pt x="45" y="76"/>
                    </a:lnTo>
                    <a:lnTo>
                      <a:pt x="38" y="115"/>
                    </a:lnTo>
                    <a:lnTo>
                      <a:pt x="28" y="159"/>
                    </a:lnTo>
                    <a:lnTo>
                      <a:pt x="22" y="188"/>
                    </a:lnTo>
                    <a:lnTo>
                      <a:pt x="22" y="218"/>
                    </a:lnTo>
                    <a:lnTo>
                      <a:pt x="26" y="256"/>
                    </a:lnTo>
                    <a:lnTo>
                      <a:pt x="31" y="306"/>
                    </a:lnTo>
                    <a:lnTo>
                      <a:pt x="35" y="332"/>
                    </a:lnTo>
                    <a:lnTo>
                      <a:pt x="33" y="352"/>
                    </a:lnTo>
                    <a:lnTo>
                      <a:pt x="27" y="373"/>
                    </a:lnTo>
                    <a:lnTo>
                      <a:pt x="11" y="429"/>
                    </a:lnTo>
                    <a:lnTo>
                      <a:pt x="8" y="430"/>
                    </a:lnTo>
                    <a:lnTo>
                      <a:pt x="5" y="427"/>
                    </a:lnTo>
                    <a:lnTo>
                      <a:pt x="8" y="398"/>
                    </a:lnTo>
                    <a:lnTo>
                      <a:pt x="9" y="369"/>
                    </a:lnTo>
                    <a:lnTo>
                      <a:pt x="16" y="332"/>
                    </a:lnTo>
                    <a:lnTo>
                      <a:pt x="16" y="306"/>
                    </a:lnTo>
                    <a:lnTo>
                      <a:pt x="11" y="257"/>
                    </a:lnTo>
                    <a:lnTo>
                      <a:pt x="0" y="218"/>
                    </a:lnTo>
                    <a:lnTo>
                      <a:pt x="1" y="184"/>
                    </a:lnTo>
                    <a:lnTo>
                      <a:pt x="7" y="151"/>
                    </a:lnTo>
                    <a:lnTo>
                      <a:pt x="20" y="107"/>
                    </a:lnTo>
                    <a:lnTo>
                      <a:pt x="32" y="69"/>
                    </a:lnTo>
                    <a:lnTo>
                      <a:pt x="39" y="52"/>
                    </a:lnTo>
                    <a:lnTo>
                      <a:pt x="49" y="36"/>
                    </a:lnTo>
                    <a:lnTo>
                      <a:pt x="62" y="17"/>
                    </a:lnTo>
                    <a:lnTo>
                      <a:pt x="77" y="0"/>
                    </a:lnTo>
                    <a:lnTo>
                      <a:pt x="83" y="0"/>
                    </a:lnTo>
                    <a:lnTo>
                      <a:pt x="85" y="2"/>
                    </a:lnTo>
                    <a:lnTo>
                      <a:pt x="83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5" name="Freeform 305">
                <a:extLst>
                  <a:ext uri="{FF2B5EF4-FFF2-40B4-BE49-F238E27FC236}">
                    <a16:creationId xmlns:a16="http://schemas.microsoft.com/office/drawing/2014/main" id="{044D0489-94E9-4CD2-BB6B-95B2739E63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1" y="3166"/>
                <a:ext cx="23" cy="38"/>
              </a:xfrm>
              <a:custGeom>
                <a:avLst/>
                <a:gdLst>
                  <a:gd name="T0" fmla="*/ 19 w 57"/>
                  <a:gd name="T1" fmla="*/ 38 h 94"/>
                  <a:gd name="T2" fmla="*/ 10 w 57"/>
                  <a:gd name="T3" fmla="*/ 32 h 94"/>
                  <a:gd name="T4" fmla="*/ 4 w 57"/>
                  <a:gd name="T5" fmla="*/ 24 h 94"/>
                  <a:gd name="T6" fmla="*/ 0 w 57"/>
                  <a:gd name="T7" fmla="*/ 5 h 94"/>
                  <a:gd name="T8" fmla="*/ 1 w 57"/>
                  <a:gd name="T9" fmla="*/ 1 h 94"/>
                  <a:gd name="T10" fmla="*/ 4 w 57"/>
                  <a:gd name="T11" fmla="*/ 0 h 94"/>
                  <a:gd name="T12" fmla="*/ 8 w 57"/>
                  <a:gd name="T13" fmla="*/ 1 h 94"/>
                  <a:gd name="T14" fmla="*/ 10 w 57"/>
                  <a:gd name="T15" fmla="*/ 5 h 94"/>
                  <a:gd name="T16" fmla="*/ 12 w 57"/>
                  <a:gd name="T17" fmla="*/ 21 h 94"/>
                  <a:gd name="T18" fmla="*/ 16 w 57"/>
                  <a:gd name="T19" fmla="*/ 27 h 94"/>
                  <a:gd name="T20" fmla="*/ 18 w 57"/>
                  <a:gd name="T21" fmla="*/ 30 h 94"/>
                  <a:gd name="T22" fmla="*/ 22 w 57"/>
                  <a:gd name="T23" fmla="*/ 33 h 94"/>
                  <a:gd name="T24" fmla="*/ 23 w 57"/>
                  <a:gd name="T25" fmla="*/ 37 h 94"/>
                  <a:gd name="T26" fmla="*/ 19 w 57"/>
                  <a:gd name="T27" fmla="*/ 38 h 9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7" h="94">
                    <a:moveTo>
                      <a:pt x="46" y="94"/>
                    </a:moveTo>
                    <a:lnTo>
                      <a:pt x="26" y="79"/>
                    </a:lnTo>
                    <a:lnTo>
                      <a:pt x="11" y="60"/>
                    </a:lnTo>
                    <a:lnTo>
                      <a:pt x="0" y="13"/>
                    </a:lnTo>
                    <a:lnTo>
                      <a:pt x="3" y="3"/>
                    </a:lnTo>
                    <a:lnTo>
                      <a:pt x="11" y="0"/>
                    </a:lnTo>
                    <a:lnTo>
                      <a:pt x="21" y="2"/>
                    </a:lnTo>
                    <a:lnTo>
                      <a:pt x="25" y="12"/>
                    </a:lnTo>
                    <a:lnTo>
                      <a:pt x="30" y="51"/>
                    </a:lnTo>
                    <a:lnTo>
                      <a:pt x="39" y="68"/>
                    </a:lnTo>
                    <a:lnTo>
                      <a:pt x="45" y="75"/>
                    </a:lnTo>
                    <a:lnTo>
                      <a:pt x="55" y="81"/>
                    </a:lnTo>
                    <a:lnTo>
                      <a:pt x="57" y="92"/>
                    </a:lnTo>
                    <a:lnTo>
                      <a:pt x="46" y="9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6" name="Freeform 306">
                <a:extLst>
                  <a:ext uri="{FF2B5EF4-FFF2-40B4-BE49-F238E27FC236}">
                    <a16:creationId xmlns:a16="http://schemas.microsoft.com/office/drawing/2014/main" id="{7ADFCCF3-A2AB-4AE5-AC14-A9B0DF3982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4" y="3167"/>
                <a:ext cx="69" cy="69"/>
              </a:xfrm>
              <a:custGeom>
                <a:avLst/>
                <a:gdLst>
                  <a:gd name="T0" fmla="*/ 68 w 172"/>
                  <a:gd name="T1" fmla="*/ 3 h 173"/>
                  <a:gd name="T2" fmla="*/ 12 w 172"/>
                  <a:gd name="T3" fmla="*/ 15 h 173"/>
                  <a:gd name="T4" fmla="*/ 8 w 172"/>
                  <a:gd name="T5" fmla="*/ 33 h 173"/>
                  <a:gd name="T6" fmla="*/ 8 w 172"/>
                  <a:gd name="T7" fmla="*/ 48 h 173"/>
                  <a:gd name="T8" fmla="*/ 10 w 172"/>
                  <a:gd name="T9" fmla="*/ 54 h 173"/>
                  <a:gd name="T10" fmla="*/ 15 w 172"/>
                  <a:gd name="T11" fmla="*/ 60 h 173"/>
                  <a:gd name="T12" fmla="*/ 29 w 172"/>
                  <a:gd name="T13" fmla="*/ 65 h 173"/>
                  <a:gd name="T14" fmla="*/ 44 w 172"/>
                  <a:gd name="T15" fmla="*/ 65 h 173"/>
                  <a:gd name="T16" fmla="*/ 45 w 172"/>
                  <a:gd name="T17" fmla="*/ 66 h 173"/>
                  <a:gd name="T18" fmla="*/ 44 w 172"/>
                  <a:gd name="T19" fmla="*/ 68 h 173"/>
                  <a:gd name="T20" fmla="*/ 27 w 172"/>
                  <a:gd name="T21" fmla="*/ 69 h 173"/>
                  <a:gd name="T22" fmla="*/ 10 w 172"/>
                  <a:gd name="T23" fmla="*/ 66 h 173"/>
                  <a:gd name="T24" fmla="*/ 5 w 172"/>
                  <a:gd name="T25" fmla="*/ 58 h 173"/>
                  <a:gd name="T26" fmla="*/ 1 w 172"/>
                  <a:gd name="T27" fmla="*/ 49 h 173"/>
                  <a:gd name="T28" fmla="*/ 0 w 172"/>
                  <a:gd name="T29" fmla="*/ 32 h 173"/>
                  <a:gd name="T30" fmla="*/ 2 w 172"/>
                  <a:gd name="T31" fmla="*/ 27 h 173"/>
                  <a:gd name="T32" fmla="*/ 4 w 172"/>
                  <a:gd name="T33" fmla="*/ 22 h 173"/>
                  <a:gd name="T34" fmla="*/ 8 w 172"/>
                  <a:gd name="T35" fmla="*/ 12 h 173"/>
                  <a:gd name="T36" fmla="*/ 11 w 172"/>
                  <a:gd name="T37" fmla="*/ 11 h 173"/>
                  <a:gd name="T38" fmla="*/ 29 w 172"/>
                  <a:gd name="T39" fmla="*/ 12 h 173"/>
                  <a:gd name="T40" fmla="*/ 39 w 172"/>
                  <a:gd name="T41" fmla="*/ 11 h 173"/>
                  <a:gd name="T42" fmla="*/ 49 w 172"/>
                  <a:gd name="T43" fmla="*/ 8 h 173"/>
                  <a:gd name="T44" fmla="*/ 58 w 172"/>
                  <a:gd name="T45" fmla="*/ 3 h 173"/>
                  <a:gd name="T46" fmla="*/ 67 w 172"/>
                  <a:gd name="T47" fmla="*/ 0 h 173"/>
                  <a:gd name="T48" fmla="*/ 69 w 172"/>
                  <a:gd name="T49" fmla="*/ 1 h 173"/>
                  <a:gd name="T50" fmla="*/ 68 w 172"/>
                  <a:gd name="T51" fmla="*/ 3 h 17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2" h="173">
                    <a:moveTo>
                      <a:pt x="169" y="8"/>
                    </a:moveTo>
                    <a:cubicBezTo>
                      <a:pt x="117" y="43"/>
                      <a:pt x="100" y="69"/>
                      <a:pt x="30" y="37"/>
                    </a:cubicBezTo>
                    <a:lnTo>
                      <a:pt x="19" y="83"/>
                    </a:lnTo>
                    <a:lnTo>
                      <a:pt x="19" y="120"/>
                    </a:lnTo>
                    <a:lnTo>
                      <a:pt x="26" y="135"/>
                    </a:lnTo>
                    <a:lnTo>
                      <a:pt x="37" y="151"/>
                    </a:lnTo>
                    <a:lnTo>
                      <a:pt x="73" y="163"/>
                    </a:lnTo>
                    <a:lnTo>
                      <a:pt x="109" y="163"/>
                    </a:lnTo>
                    <a:lnTo>
                      <a:pt x="112" y="165"/>
                    </a:lnTo>
                    <a:lnTo>
                      <a:pt x="109" y="170"/>
                    </a:lnTo>
                    <a:lnTo>
                      <a:pt x="68" y="173"/>
                    </a:lnTo>
                    <a:lnTo>
                      <a:pt x="25" y="165"/>
                    </a:lnTo>
                    <a:lnTo>
                      <a:pt x="12" y="145"/>
                    </a:lnTo>
                    <a:lnTo>
                      <a:pt x="2" y="124"/>
                    </a:lnTo>
                    <a:lnTo>
                      <a:pt x="0" y="80"/>
                    </a:lnTo>
                    <a:lnTo>
                      <a:pt x="4" y="67"/>
                    </a:lnTo>
                    <a:lnTo>
                      <a:pt x="10" y="56"/>
                    </a:lnTo>
                    <a:lnTo>
                      <a:pt x="21" y="31"/>
                    </a:lnTo>
                    <a:lnTo>
                      <a:pt x="27" y="27"/>
                    </a:lnTo>
                    <a:lnTo>
                      <a:pt x="72" y="30"/>
                    </a:lnTo>
                    <a:lnTo>
                      <a:pt x="98" y="28"/>
                    </a:lnTo>
                    <a:lnTo>
                      <a:pt x="122" y="20"/>
                    </a:lnTo>
                    <a:lnTo>
                      <a:pt x="144" y="8"/>
                    </a:lnTo>
                    <a:lnTo>
                      <a:pt x="168" y="0"/>
                    </a:lnTo>
                    <a:lnTo>
                      <a:pt x="172" y="3"/>
                    </a:lnTo>
                    <a:lnTo>
                      <a:pt x="169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7" name="Freeform 307">
                <a:extLst>
                  <a:ext uri="{FF2B5EF4-FFF2-40B4-BE49-F238E27FC236}">
                    <a16:creationId xmlns:a16="http://schemas.microsoft.com/office/drawing/2014/main" id="{3D341DB9-D8C0-4C9D-800A-F4E1872D0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3" y="3228"/>
                <a:ext cx="15" cy="41"/>
              </a:xfrm>
              <a:custGeom>
                <a:avLst/>
                <a:gdLst>
                  <a:gd name="T0" fmla="*/ 15 w 37"/>
                  <a:gd name="T1" fmla="*/ 3 h 101"/>
                  <a:gd name="T2" fmla="*/ 11 w 37"/>
                  <a:gd name="T3" fmla="*/ 30 h 101"/>
                  <a:gd name="T4" fmla="*/ 6 w 37"/>
                  <a:gd name="T5" fmla="*/ 39 h 101"/>
                  <a:gd name="T6" fmla="*/ 4 w 37"/>
                  <a:gd name="T7" fmla="*/ 41 h 101"/>
                  <a:gd name="T8" fmla="*/ 2 w 37"/>
                  <a:gd name="T9" fmla="*/ 41 h 101"/>
                  <a:gd name="T10" fmla="*/ 0 w 37"/>
                  <a:gd name="T11" fmla="*/ 37 h 101"/>
                  <a:gd name="T12" fmla="*/ 2 w 37"/>
                  <a:gd name="T13" fmla="*/ 28 h 101"/>
                  <a:gd name="T14" fmla="*/ 9 w 37"/>
                  <a:gd name="T15" fmla="*/ 2 h 101"/>
                  <a:gd name="T16" fmla="*/ 10 w 37"/>
                  <a:gd name="T17" fmla="*/ 0 h 101"/>
                  <a:gd name="T18" fmla="*/ 13 w 37"/>
                  <a:gd name="T19" fmla="*/ 0 h 101"/>
                  <a:gd name="T20" fmla="*/ 15 w 37"/>
                  <a:gd name="T21" fmla="*/ 3 h 1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" h="101">
                    <a:moveTo>
                      <a:pt x="37" y="8"/>
                    </a:moveTo>
                    <a:lnTo>
                      <a:pt x="26" y="75"/>
                    </a:lnTo>
                    <a:lnTo>
                      <a:pt x="16" y="96"/>
                    </a:lnTo>
                    <a:lnTo>
                      <a:pt x="10" y="100"/>
                    </a:lnTo>
                    <a:lnTo>
                      <a:pt x="4" y="101"/>
                    </a:lnTo>
                    <a:lnTo>
                      <a:pt x="0" y="90"/>
                    </a:lnTo>
                    <a:lnTo>
                      <a:pt x="4" y="68"/>
                    </a:lnTo>
                    <a:lnTo>
                      <a:pt x="21" y="6"/>
                    </a:lnTo>
                    <a:lnTo>
                      <a:pt x="25" y="0"/>
                    </a:lnTo>
                    <a:lnTo>
                      <a:pt x="31" y="0"/>
                    </a:lnTo>
                    <a:lnTo>
                      <a:pt x="37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8" name="Freeform 308">
                <a:extLst>
                  <a:ext uri="{FF2B5EF4-FFF2-40B4-BE49-F238E27FC236}">
                    <a16:creationId xmlns:a16="http://schemas.microsoft.com/office/drawing/2014/main" id="{78548267-FDF5-4EE9-BE1C-B14439B443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33" y="2987"/>
                <a:ext cx="37" cy="146"/>
              </a:xfrm>
              <a:custGeom>
                <a:avLst/>
                <a:gdLst>
                  <a:gd name="T0" fmla="*/ 26 w 92"/>
                  <a:gd name="T1" fmla="*/ 1 h 366"/>
                  <a:gd name="T2" fmla="*/ 37 w 92"/>
                  <a:gd name="T3" fmla="*/ 47 h 366"/>
                  <a:gd name="T4" fmla="*/ 7 w 92"/>
                  <a:gd name="T5" fmla="*/ 112 h 366"/>
                  <a:gd name="T6" fmla="*/ 8 w 92"/>
                  <a:gd name="T7" fmla="*/ 121 h 366"/>
                  <a:gd name="T8" fmla="*/ 6 w 92"/>
                  <a:gd name="T9" fmla="*/ 133 h 366"/>
                  <a:gd name="T10" fmla="*/ 3 w 92"/>
                  <a:gd name="T11" fmla="*/ 146 h 366"/>
                  <a:gd name="T12" fmla="*/ 0 w 92"/>
                  <a:gd name="T13" fmla="*/ 146 h 366"/>
                  <a:gd name="T14" fmla="*/ 1 w 92"/>
                  <a:gd name="T15" fmla="*/ 133 h 366"/>
                  <a:gd name="T16" fmla="*/ 0 w 92"/>
                  <a:gd name="T17" fmla="*/ 121 h 366"/>
                  <a:gd name="T18" fmla="*/ 0 w 92"/>
                  <a:gd name="T19" fmla="*/ 111 h 366"/>
                  <a:gd name="T20" fmla="*/ 2 w 92"/>
                  <a:gd name="T21" fmla="*/ 104 h 366"/>
                  <a:gd name="T22" fmla="*/ 4 w 92"/>
                  <a:gd name="T23" fmla="*/ 97 h 366"/>
                  <a:gd name="T24" fmla="*/ 10 w 92"/>
                  <a:gd name="T25" fmla="*/ 84 h 366"/>
                  <a:gd name="T26" fmla="*/ 18 w 92"/>
                  <a:gd name="T27" fmla="*/ 65 h 366"/>
                  <a:gd name="T28" fmla="*/ 21 w 92"/>
                  <a:gd name="T29" fmla="*/ 53 h 366"/>
                  <a:gd name="T30" fmla="*/ 25 w 92"/>
                  <a:gd name="T31" fmla="*/ 48 h 366"/>
                  <a:gd name="T32" fmla="*/ 28 w 92"/>
                  <a:gd name="T33" fmla="*/ 42 h 366"/>
                  <a:gd name="T34" fmla="*/ 30 w 92"/>
                  <a:gd name="T35" fmla="*/ 32 h 366"/>
                  <a:gd name="T36" fmla="*/ 29 w 92"/>
                  <a:gd name="T37" fmla="*/ 22 h 366"/>
                  <a:gd name="T38" fmla="*/ 26 w 92"/>
                  <a:gd name="T39" fmla="*/ 13 h 366"/>
                  <a:gd name="T40" fmla="*/ 23 w 92"/>
                  <a:gd name="T41" fmla="*/ 2 h 366"/>
                  <a:gd name="T42" fmla="*/ 24 w 92"/>
                  <a:gd name="T43" fmla="*/ 0 h 366"/>
                  <a:gd name="T44" fmla="*/ 26 w 92"/>
                  <a:gd name="T45" fmla="*/ 1 h 3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92" h="366">
                    <a:moveTo>
                      <a:pt x="64" y="2"/>
                    </a:moveTo>
                    <a:lnTo>
                      <a:pt x="92" y="118"/>
                    </a:lnTo>
                    <a:cubicBezTo>
                      <a:pt x="76" y="177"/>
                      <a:pt x="31" y="221"/>
                      <a:pt x="17" y="282"/>
                    </a:cubicBezTo>
                    <a:lnTo>
                      <a:pt x="21" y="303"/>
                    </a:lnTo>
                    <a:lnTo>
                      <a:pt x="15" y="334"/>
                    </a:lnTo>
                    <a:lnTo>
                      <a:pt x="7" y="366"/>
                    </a:lnTo>
                    <a:lnTo>
                      <a:pt x="0" y="366"/>
                    </a:lnTo>
                    <a:lnTo>
                      <a:pt x="2" y="334"/>
                    </a:lnTo>
                    <a:lnTo>
                      <a:pt x="1" y="303"/>
                    </a:lnTo>
                    <a:lnTo>
                      <a:pt x="0" y="279"/>
                    </a:lnTo>
                    <a:lnTo>
                      <a:pt x="4" y="261"/>
                    </a:lnTo>
                    <a:lnTo>
                      <a:pt x="10" y="244"/>
                    </a:lnTo>
                    <a:lnTo>
                      <a:pt x="26" y="211"/>
                    </a:lnTo>
                    <a:lnTo>
                      <a:pt x="45" y="164"/>
                    </a:lnTo>
                    <a:lnTo>
                      <a:pt x="53" y="133"/>
                    </a:lnTo>
                    <a:lnTo>
                      <a:pt x="61" y="121"/>
                    </a:lnTo>
                    <a:lnTo>
                      <a:pt x="69" y="106"/>
                    </a:lnTo>
                    <a:lnTo>
                      <a:pt x="75" y="79"/>
                    </a:lnTo>
                    <a:lnTo>
                      <a:pt x="73" y="55"/>
                    </a:lnTo>
                    <a:lnTo>
                      <a:pt x="65" y="32"/>
                    </a:lnTo>
                    <a:lnTo>
                      <a:pt x="57" y="4"/>
                    </a:lnTo>
                    <a:lnTo>
                      <a:pt x="60" y="0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69" name="Freeform 309">
                <a:extLst>
                  <a:ext uri="{FF2B5EF4-FFF2-40B4-BE49-F238E27FC236}">
                    <a16:creationId xmlns:a16="http://schemas.microsoft.com/office/drawing/2014/main" id="{7D6F299F-B812-427B-B78D-4116F655B3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9" y="3057"/>
                <a:ext cx="77" cy="143"/>
              </a:xfrm>
              <a:custGeom>
                <a:avLst/>
                <a:gdLst>
                  <a:gd name="T0" fmla="*/ 2 w 193"/>
                  <a:gd name="T1" fmla="*/ 0 h 357"/>
                  <a:gd name="T2" fmla="*/ 12 w 193"/>
                  <a:gd name="T3" fmla="*/ 7 h 357"/>
                  <a:gd name="T4" fmla="*/ 16 w 193"/>
                  <a:gd name="T5" fmla="*/ 17 h 357"/>
                  <a:gd name="T6" fmla="*/ 20 w 193"/>
                  <a:gd name="T7" fmla="*/ 36 h 357"/>
                  <a:gd name="T8" fmla="*/ 23 w 193"/>
                  <a:gd name="T9" fmla="*/ 42 h 357"/>
                  <a:gd name="T10" fmla="*/ 32 w 193"/>
                  <a:gd name="T11" fmla="*/ 67 h 357"/>
                  <a:gd name="T12" fmla="*/ 38 w 193"/>
                  <a:gd name="T13" fmla="*/ 77 h 357"/>
                  <a:gd name="T14" fmla="*/ 44 w 193"/>
                  <a:gd name="T15" fmla="*/ 89 h 357"/>
                  <a:gd name="T16" fmla="*/ 48 w 193"/>
                  <a:gd name="T17" fmla="*/ 95 h 357"/>
                  <a:gd name="T18" fmla="*/ 51 w 193"/>
                  <a:gd name="T19" fmla="*/ 101 h 357"/>
                  <a:gd name="T20" fmla="*/ 56 w 193"/>
                  <a:gd name="T21" fmla="*/ 106 h 357"/>
                  <a:gd name="T22" fmla="*/ 61 w 193"/>
                  <a:gd name="T23" fmla="*/ 112 h 357"/>
                  <a:gd name="T24" fmla="*/ 71 w 193"/>
                  <a:gd name="T25" fmla="*/ 123 h 357"/>
                  <a:gd name="T26" fmla="*/ 75 w 193"/>
                  <a:gd name="T27" fmla="*/ 132 h 357"/>
                  <a:gd name="T28" fmla="*/ 77 w 193"/>
                  <a:gd name="T29" fmla="*/ 141 h 357"/>
                  <a:gd name="T30" fmla="*/ 76 w 193"/>
                  <a:gd name="T31" fmla="*/ 143 h 357"/>
                  <a:gd name="T32" fmla="*/ 74 w 193"/>
                  <a:gd name="T33" fmla="*/ 142 h 357"/>
                  <a:gd name="T34" fmla="*/ 71 w 193"/>
                  <a:gd name="T35" fmla="*/ 134 h 357"/>
                  <a:gd name="T36" fmla="*/ 66 w 193"/>
                  <a:gd name="T37" fmla="*/ 127 h 357"/>
                  <a:gd name="T38" fmla="*/ 58 w 193"/>
                  <a:gd name="T39" fmla="*/ 115 h 357"/>
                  <a:gd name="T40" fmla="*/ 39 w 193"/>
                  <a:gd name="T41" fmla="*/ 91 h 357"/>
                  <a:gd name="T42" fmla="*/ 36 w 193"/>
                  <a:gd name="T43" fmla="*/ 85 h 357"/>
                  <a:gd name="T44" fmla="*/ 32 w 193"/>
                  <a:gd name="T45" fmla="*/ 81 h 357"/>
                  <a:gd name="T46" fmla="*/ 25 w 193"/>
                  <a:gd name="T47" fmla="*/ 72 h 357"/>
                  <a:gd name="T48" fmla="*/ 15 w 193"/>
                  <a:gd name="T49" fmla="*/ 45 h 357"/>
                  <a:gd name="T50" fmla="*/ 11 w 193"/>
                  <a:gd name="T51" fmla="*/ 33 h 357"/>
                  <a:gd name="T52" fmla="*/ 11 w 193"/>
                  <a:gd name="T53" fmla="*/ 20 h 357"/>
                  <a:gd name="T54" fmla="*/ 10 w 193"/>
                  <a:gd name="T55" fmla="*/ 10 h 357"/>
                  <a:gd name="T56" fmla="*/ 6 w 193"/>
                  <a:gd name="T57" fmla="*/ 6 h 357"/>
                  <a:gd name="T58" fmla="*/ 1 w 193"/>
                  <a:gd name="T59" fmla="*/ 2 h 357"/>
                  <a:gd name="T60" fmla="*/ 0 w 193"/>
                  <a:gd name="T61" fmla="*/ 0 h 357"/>
                  <a:gd name="T62" fmla="*/ 2 w 193"/>
                  <a:gd name="T63" fmla="*/ 0 h 357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93" h="357">
                    <a:moveTo>
                      <a:pt x="6" y="0"/>
                    </a:moveTo>
                    <a:lnTo>
                      <a:pt x="30" y="18"/>
                    </a:lnTo>
                    <a:lnTo>
                      <a:pt x="39" y="43"/>
                    </a:lnTo>
                    <a:lnTo>
                      <a:pt x="50" y="90"/>
                    </a:lnTo>
                    <a:lnTo>
                      <a:pt x="57" y="105"/>
                    </a:lnTo>
                    <a:lnTo>
                      <a:pt x="80" y="168"/>
                    </a:lnTo>
                    <a:lnTo>
                      <a:pt x="96" y="193"/>
                    </a:lnTo>
                    <a:lnTo>
                      <a:pt x="110" y="222"/>
                    </a:lnTo>
                    <a:lnTo>
                      <a:pt x="120" y="237"/>
                    </a:lnTo>
                    <a:lnTo>
                      <a:pt x="129" y="252"/>
                    </a:lnTo>
                    <a:lnTo>
                      <a:pt x="141" y="265"/>
                    </a:lnTo>
                    <a:lnTo>
                      <a:pt x="154" y="279"/>
                    </a:lnTo>
                    <a:lnTo>
                      <a:pt x="178" y="308"/>
                    </a:lnTo>
                    <a:lnTo>
                      <a:pt x="189" y="330"/>
                    </a:lnTo>
                    <a:lnTo>
                      <a:pt x="193" y="353"/>
                    </a:lnTo>
                    <a:lnTo>
                      <a:pt x="190" y="357"/>
                    </a:lnTo>
                    <a:lnTo>
                      <a:pt x="186" y="355"/>
                    </a:lnTo>
                    <a:lnTo>
                      <a:pt x="178" y="334"/>
                    </a:lnTo>
                    <a:lnTo>
                      <a:pt x="165" y="316"/>
                    </a:lnTo>
                    <a:lnTo>
                      <a:pt x="145" y="288"/>
                    </a:lnTo>
                    <a:lnTo>
                      <a:pt x="98" y="228"/>
                    </a:lnTo>
                    <a:lnTo>
                      <a:pt x="90" y="213"/>
                    </a:lnTo>
                    <a:lnTo>
                      <a:pt x="81" y="202"/>
                    </a:lnTo>
                    <a:lnTo>
                      <a:pt x="62" y="180"/>
                    </a:lnTo>
                    <a:lnTo>
                      <a:pt x="38" y="113"/>
                    </a:lnTo>
                    <a:lnTo>
                      <a:pt x="28" y="83"/>
                    </a:lnTo>
                    <a:lnTo>
                      <a:pt x="27" y="51"/>
                    </a:lnTo>
                    <a:lnTo>
                      <a:pt x="24" y="25"/>
                    </a:lnTo>
                    <a:lnTo>
                      <a:pt x="16" y="14"/>
                    </a:lnTo>
                    <a:lnTo>
                      <a:pt x="2" y="6"/>
                    </a:lnTo>
                    <a:lnTo>
                      <a:pt x="0" y="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0" name="Freeform 310">
                <a:extLst>
                  <a:ext uri="{FF2B5EF4-FFF2-40B4-BE49-F238E27FC236}">
                    <a16:creationId xmlns:a16="http://schemas.microsoft.com/office/drawing/2014/main" id="{E48AAEBD-E8B4-461F-AEF4-0B6352CD7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7" y="3028"/>
                <a:ext cx="39" cy="122"/>
              </a:xfrm>
              <a:custGeom>
                <a:avLst/>
                <a:gdLst>
                  <a:gd name="T0" fmla="*/ 10 w 98"/>
                  <a:gd name="T1" fmla="*/ 0 h 304"/>
                  <a:gd name="T2" fmla="*/ 22 w 98"/>
                  <a:gd name="T3" fmla="*/ 8 h 304"/>
                  <a:gd name="T4" fmla="*/ 25 w 98"/>
                  <a:gd name="T5" fmla="*/ 17 h 304"/>
                  <a:gd name="T6" fmla="*/ 23 w 98"/>
                  <a:gd name="T7" fmla="*/ 28 h 304"/>
                  <a:gd name="T8" fmla="*/ 20 w 98"/>
                  <a:gd name="T9" fmla="*/ 36 h 304"/>
                  <a:gd name="T10" fmla="*/ 18 w 98"/>
                  <a:gd name="T11" fmla="*/ 43 h 304"/>
                  <a:gd name="T12" fmla="*/ 12 w 98"/>
                  <a:gd name="T13" fmla="*/ 56 h 304"/>
                  <a:gd name="T14" fmla="*/ 10 w 98"/>
                  <a:gd name="T15" fmla="*/ 68 h 304"/>
                  <a:gd name="T16" fmla="*/ 11 w 98"/>
                  <a:gd name="T17" fmla="*/ 75 h 304"/>
                  <a:gd name="T18" fmla="*/ 14 w 98"/>
                  <a:gd name="T19" fmla="*/ 81 h 304"/>
                  <a:gd name="T20" fmla="*/ 19 w 98"/>
                  <a:gd name="T21" fmla="*/ 88 h 304"/>
                  <a:gd name="T22" fmla="*/ 24 w 98"/>
                  <a:gd name="T23" fmla="*/ 94 h 304"/>
                  <a:gd name="T24" fmla="*/ 35 w 98"/>
                  <a:gd name="T25" fmla="*/ 105 h 304"/>
                  <a:gd name="T26" fmla="*/ 39 w 98"/>
                  <a:gd name="T27" fmla="*/ 119 h 304"/>
                  <a:gd name="T28" fmla="*/ 38 w 98"/>
                  <a:gd name="T29" fmla="*/ 122 h 304"/>
                  <a:gd name="T30" fmla="*/ 35 w 98"/>
                  <a:gd name="T31" fmla="*/ 121 h 304"/>
                  <a:gd name="T32" fmla="*/ 31 w 98"/>
                  <a:gd name="T33" fmla="*/ 116 h 304"/>
                  <a:gd name="T34" fmla="*/ 26 w 98"/>
                  <a:gd name="T35" fmla="*/ 112 h 304"/>
                  <a:gd name="T36" fmla="*/ 20 w 98"/>
                  <a:gd name="T37" fmla="*/ 106 h 304"/>
                  <a:gd name="T38" fmla="*/ 15 w 98"/>
                  <a:gd name="T39" fmla="*/ 100 h 304"/>
                  <a:gd name="T40" fmla="*/ 5 w 98"/>
                  <a:gd name="T41" fmla="*/ 87 h 304"/>
                  <a:gd name="T42" fmla="*/ 0 w 98"/>
                  <a:gd name="T43" fmla="*/ 72 h 304"/>
                  <a:gd name="T44" fmla="*/ 1 w 98"/>
                  <a:gd name="T45" fmla="*/ 65 h 304"/>
                  <a:gd name="T46" fmla="*/ 3 w 98"/>
                  <a:gd name="T47" fmla="*/ 58 h 304"/>
                  <a:gd name="T48" fmla="*/ 6 w 98"/>
                  <a:gd name="T49" fmla="*/ 51 h 304"/>
                  <a:gd name="T50" fmla="*/ 10 w 98"/>
                  <a:gd name="T51" fmla="*/ 43 h 304"/>
                  <a:gd name="T52" fmla="*/ 16 w 98"/>
                  <a:gd name="T53" fmla="*/ 27 h 304"/>
                  <a:gd name="T54" fmla="*/ 18 w 98"/>
                  <a:gd name="T55" fmla="*/ 11 h 304"/>
                  <a:gd name="T56" fmla="*/ 14 w 98"/>
                  <a:gd name="T57" fmla="*/ 6 h 304"/>
                  <a:gd name="T58" fmla="*/ 8 w 98"/>
                  <a:gd name="T59" fmla="*/ 3 h 304"/>
                  <a:gd name="T60" fmla="*/ 7 w 98"/>
                  <a:gd name="T61" fmla="*/ 1 h 304"/>
                  <a:gd name="T62" fmla="*/ 10 w 98"/>
                  <a:gd name="T63" fmla="*/ 0 h 304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98" h="304">
                    <a:moveTo>
                      <a:pt x="24" y="0"/>
                    </a:moveTo>
                    <a:lnTo>
                      <a:pt x="56" y="19"/>
                    </a:lnTo>
                    <a:lnTo>
                      <a:pt x="62" y="43"/>
                    </a:lnTo>
                    <a:lnTo>
                      <a:pt x="57" y="70"/>
                    </a:lnTo>
                    <a:lnTo>
                      <a:pt x="51" y="90"/>
                    </a:lnTo>
                    <a:lnTo>
                      <a:pt x="44" y="107"/>
                    </a:lnTo>
                    <a:lnTo>
                      <a:pt x="30" y="139"/>
                    </a:lnTo>
                    <a:lnTo>
                      <a:pt x="24" y="170"/>
                    </a:lnTo>
                    <a:lnTo>
                      <a:pt x="27" y="187"/>
                    </a:lnTo>
                    <a:lnTo>
                      <a:pt x="34" y="203"/>
                    </a:lnTo>
                    <a:lnTo>
                      <a:pt x="47" y="220"/>
                    </a:lnTo>
                    <a:lnTo>
                      <a:pt x="60" y="235"/>
                    </a:lnTo>
                    <a:lnTo>
                      <a:pt x="87" y="262"/>
                    </a:lnTo>
                    <a:lnTo>
                      <a:pt x="98" y="297"/>
                    </a:lnTo>
                    <a:lnTo>
                      <a:pt x="95" y="304"/>
                    </a:lnTo>
                    <a:lnTo>
                      <a:pt x="88" y="302"/>
                    </a:lnTo>
                    <a:lnTo>
                      <a:pt x="77" y="290"/>
                    </a:lnTo>
                    <a:lnTo>
                      <a:pt x="65" y="279"/>
                    </a:lnTo>
                    <a:lnTo>
                      <a:pt x="51" y="263"/>
                    </a:lnTo>
                    <a:lnTo>
                      <a:pt x="37" y="250"/>
                    </a:lnTo>
                    <a:lnTo>
                      <a:pt x="12" y="218"/>
                    </a:lnTo>
                    <a:lnTo>
                      <a:pt x="0" y="180"/>
                    </a:lnTo>
                    <a:lnTo>
                      <a:pt x="2" y="161"/>
                    </a:lnTo>
                    <a:lnTo>
                      <a:pt x="7" y="145"/>
                    </a:lnTo>
                    <a:lnTo>
                      <a:pt x="15" y="127"/>
                    </a:lnTo>
                    <a:lnTo>
                      <a:pt x="24" y="107"/>
                    </a:lnTo>
                    <a:lnTo>
                      <a:pt x="40" y="67"/>
                    </a:lnTo>
                    <a:lnTo>
                      <a:pt x="46" y="27"/>
                    </a:lnTo>
                    <a:lnTo>
                      <a:pt x="34" y="15"/>
                    </a:lnTo>
                    <a:lnTo>
                      <a:pt x="19" y="8"/>
                    </a:lnTo>
                    <a:lnTo>
                      <a:pt x="17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1" name="Freeform 311">
                <a:extLst>
                  <a:ext uri="{FF2B5EF4-FFF2-40B4-BE49-F238E27FC236}">
                    <a16:creationId xmlns:a16="http://schemas.microsoft.com/office/drawing/2014/main" id="{646B5D74-87F8-4867-9D38-252F7E6D82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" y="2959"/>
                <a:ext cx="98" cy="190"/>
              </a:xfrm>
              <a:custGeom>
                <a:avLst/>
                <a:gdLst>
                  <a:gd name="T0" fmla="*/ 97 w 246"/>
                  <a:gd name="T1" fmla="*/ 3 h 475"/>
                  <a:gd name="T2" fmla="*/ 84 w 246"/>
                  <a:gd name="T3" fmla="*/ 13 h 475"/>
                  <a:gd name="T4" fmla="*/ 78 w 246"/>
                  <a:gd name="T5" fmla="*/ 20 h 475"/>
                  <a:gd name="T6" fmla="*/ 74 w 246"/>
                  <a:gd name="T7" fmla="*/ 27 h 475"/>
                  <a:gd name="T8" fmla="*/ 69 w 246"/>
                  <a:gd name="T9" fmla="*/ 33 h 475"/>
                  <a:gd name="T10" fmla="*/ 64 w 246"/>
                  <a:gd name="T11" fmla="*/ 39 h 475"/>
                  <a:gd name="T12" fmla="*/ 34 w 246"/>
                  <a:gd name="T13" fmla="*/ 85 h 475"/>
                  <a:gd name="T14" fmla="*/ 17 w 246"/>
                  <a:gd name="T15" fmla="*/ 134 h 475"/>
                  <a:gd name="T16" fmla="*/ 12 w 246"/>
                  <a:gd name="T17" fmla="*/ 147 h 475"/>
                  <a:gd name="T18" fmla="*/ 10 w 246"/>
                  <a:gd name="T19" fmla="*/ 156 h 475"/>
                  <a:gd name="T20" fmla="*/ 10 w 246"/>
                  <a:gd name="T21" fmla="*/ 172 h 475"/>
                  <a:gd name="T22" fmla="*/ 6 w 246"/>
                  <a:gd name="T23" fmla="*/ 181 h 475"/>
                  <a:gd name="T24" fmla="*/ 2 w 246"/>
                  <a:gd name="T25" fmla="*/ 189 h 475"/>
                  <a:gd name="T26" fmla="*/ 0 w 246"/>
                  <a:gd name="T27" fmla="*/ 190 h 475"/>
                  <a:gd name="T28" fmla="*/ 0 w 246"/>
                  <a:gd name="T29" fmla="*/ 188 h 475"/>
                  <a:gd name="T30" fmla="*/ 3 w 246"/>
                  <a:gd name="T31" fmla="*/ 171 h 475"/>
                  <a:gd name="T32" fmla="*/ 4 w 246"/>
                  <a:gd name="T33" fmla="*/ 156 h 475"/>
                  <a:gd name="T34" fmla="*/ 4 w 246"/>
                  <a:gd name="T35" fmla="*/ 145 h 475"/>
                  <a:gd name="T36" fmla="*/ 6 w 246"/>
                  <a:gd name="T37" fmla="*/ 138 h 475"/>
                  <a:gd name="T38" fmla="*/ 10 w 246"/>
                  <a:gd name="T39" fmla="*/ 131 h 475"/>
                  <a:gd name="T40" fmla="*/ 16 w 246"/>
                  <a:gd name="T41" fmla="*/ 117 h 475"/>
                  <a:gd name="T42" fmla="*/ 21 w 246"/>
                  <a:gd name="T43" fmla="*/ 110 h 475"/>
                  <a:gd name="T44" fmla="*/ 27 w 246"/>
                  <a:gd name="T45" fmla="*/ 102 h 475"/>
                  <a:gd name="T46" fmla="*/ 31 w 246"/>
                  <a:gd name="T47" fmla="*/ 85 h 475"/>
                  <a:gd name="T48" fmla="*/ 31 w 246"/>
                  <a:gd name="T49" fmla="*/ 77 h 475"/>
                  <a:gd name="T50" fmla="*/ 37 w 246"/>
                  <a:gd name="T51" fmla="*/ 68 h 475"/>
                  <a:gd name="T52" fmla="*/ 53 w 246"/>
                  <a:gd name="T53" fmla="*/ 49 h 475"/>
                  <a:gd name="T54" fmla="*/ 57 w 246"/>
                  <a:gd name="T55" fmla="*/ 34 h 475"/>
                  <a:gd name="T56" fmla="*/ 66 w 246"/>
                  <a:gd name="T57" fmla="*/ 22 h 475"/>
                  <a:gd name="T58" fmla="*/ 73 w 246"/>
                  <a:gd name="T59" fmla="*/ 14 h 475"/>
                  <a:gd name="T60" fmla="*/ 75 w 246"/>
                  <a:gd name="T61" fmla="*/ 11 h 475"/>
                  <a:gd name="T62" fmla="*/ 78 w 246"/>
                  <a:gd name="T63" fmla="*/ 9 h 475"/>
                  <a:gd name="T64" fmla="*/ 85 w 246"/>
                  <a:gd name="T65" fmla="*/ 4 h 475"/>
                  <a:gd name="T66" fmla="*/ 94 w 246"/>
                  <a:gd name="T67" fmla="*/ 0 h 475"/>
                  <a:gd name="T68" fmla="*/ 98 w 246"/>
                  <a:gd name="T69" fmla="*/ 1 h 475"/>
                  <a:gd name="T70" fmla="*/ 97 w 246"/>
                  <a:gd name="T71" fmla="*/ 3 h 475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46" h="475">
                    <a:moveTo>
                      <a:pt x="244" y="8"/>
                    </a:moveTo>
                    <a:lnTo>
                      <a:pt x="211" y="32"/>
                    </a:lnTo>
                    <a:lnTo>
                      <a:pt x="197" y="49"/>
                    </a:lnTo>
                    <a:lnTo>
                      <a:pt x="186" y="68"/>
                    </a:lnTo>
                    <a:lnTo>
                      <a:pt x="174" y="83"/>
                    </a:lnTo>
                    <a:lnTo>
                      <a:pt x="160" y="98"/>
                    </a:lnTo>
                    <a:cubicBezTo>
                      <a:pt x="136" y="137"/>
                      <a:pt x="98" y="167"/>
                      <a:pt x="86" y="212"/>
                    </a:cubicBezTo>
                    <a:cubicBezTo>
                      <a:pt x="79" y="248"/>
                      <a:pt x="57" y="300"/>
                      <a:pt x="43" y="334"/>
                    </a:cubicBezTo>
                    <a:lnTo>
                      <a:pt x="30" y="367"/>
                    </a:lnTo>
                    <a:lnTo>
                      <a:pt x="25" y="391"/>
                    </a:lnTo>
                    <a:lnTo>
                      <a:pt x="25" y="429"/>
                    </a:lnTo>
                    <a:lnTo>
                      <a:pt x="16" y="452"/>
                    </a:lnTo>
                    <a:lnTo>
                      <a:pt x="6" y="472"/>
                    </a:lnTo>
                    <a:lnTo>
                      <a:pt x="1" y="475"/>
                    </a:lnTo>
                    <a:lnTo>
                      <a:pt x="0" y="470"/>
                    </a:lnTo>
                    <a:lnTo>
                      <a:pt x="7" y="427"/>
                    </a:lnTo>
                    <a:lnTo>
                      <a:pt x="10" y="390"/>
                    </a:lnTo>
                    <a:lnTo>
                      <a:pt x="10" y="363"/>
                    </a:lnTo>
                    <a:lnTo>
                      <a:pt x="16" y="344"/>
                    </a:lnTo>
                    <a:lnTo>
                      <a:pt x="25" y="328"/>
                    </a:lnTo>
                    <a:lnTo>
                      <a:pt x="39" y="293"/>
                    </a:lnTo>
                    <a:lnTo>
                      <a:pt x="52" y="274"/>
                    </a:lnTo>
                    <a:lnTo>
                      <a:pt x="67" y="254"/>
                    </a:lnTo>
                    <a:lnTo>
                      <a:pt x="79" y="212"/>
                    </a:lnTo>
                    <a:lnTo>
                      <a:pt x="79" y="192"/>
                    </a:lnTo>
                    <a:lnTo>
                      <a:pt x="94" y="171"/>
                    </a:lnTo>
                    <a:lnTo>
                      <a:pt x="133" y="122"/>
                    </a:lnTo>
                    <a:lnTo>
                      <a:pt x="144" y="85"/>
                    </a:lnTo>
                    <a:lnTo>
                      <a:pt x="166" y="56"/>
                    </a:lnTo>
                    <a:lnTo>
                      <a:pt x="182" y="36"/>
                    </a:lnTo>
                    <a:lnTo>
                      <a:pt x="189" y="28"/>
                    </a:lnTo>
                    <a:lnTo>
                      <a:pt x="196" y="22"/>
                    </a:lnTo>
                    <a:lnTo>
                      <a:pt x="213" y="10"/>
                    </a:lnTo>
                    <a:lnTo>
                      <a:pt x="236" y="0"/>
                    </a:lnTo>
                    <a:lnTo>
                      <a:pt x="246" y="3"/>
                    </a:lnTo>
                    <a:lnTo>
                      <a:pt x="244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2" name="Freeform 312">
                <a:extLst>
                  <a:ext uri="{FF2B5EF4-FFF2-40B4-BE49-F238E27FC236}">
                    <a16:creationId xmlns:a16="http://schemas.microsoft.com/office/drawing/2014/main" id="{1D95263C-9110-4B90-94F1-B3C72A65A0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1" y="3119"/>
                <a:ext cx="30" cy="37"/>
              </a:xfrm>
              <a:custGeom>
                <a:avLst/>
                <a:gdLst>
                  <a:gd name="T0" fmla="*/ 2 w 74"/>
                  <a:gd name="T1" fmla="*/ 1 h 92"/>
                  <a:gd name="T2" fmla="*/ 4 w 74"/>
                  <a:gd name="T3" fmla="*/ 8 h 92"/>
                  <a:gd name="T4" fmla="*/ 7 w 74"/>
                  <a:gd name="T5" fmla="*/ 15 h 92"/>
                  <a:gd name="T6" fmla="*/ 11 w 74"/>
                  <a:gd name="T7" fmla="*/ 21 h 92"/>
                  <a:gd name="T8" fmla="*/ 15 w 74"/>
                  <a:gd name="T9" fmla="*/ 27 h 92"/>
                  <a:gd name="T10" fmla="*/ 21 w 74"/>
                  <a:gd name="T11" fmla="*/ 32 h 92"/>
                  <a:gd name="T12" fmla="*/ 28 w 74"/>
                  <a:gd name="T13" fmla="*/ 33 h 92"/>
                  <a:gd name="T14" fmla="*/ 30 w 74"/>
                  <a:gd name="T15" fmla="*/ 35 h 92"/>
                  <a:gd name="T16" fmla="*/ 28 w 74"/>
                  <a:gd name="T17" fmla="*/ 37 h 92"/>
                  <a:gd name="T18" fmla="*/ 17 w 74"/>
                  <a:gd name="T19" fmla="*/ 37 h 92"/>
                  <a:gd name="T20" fmla="*/ 9 w 74"/>
                  <a:gd name="T21" fmla="*/ 33 h 92"/>
                  <a:gd name="T22" fmla="*/ 4 w 74"/>
                  <a:gd name="T23" fmla="*/ 26 h 92"/>
                  <a:gd name="T24" fmla="*/ 2 w 74"/>
                  <a:gd name="T25" fmla="*/ 18 h 92"/>
                  <a:gd name="T26" fmla="*/ 0 w 74"/>
                  <a:gd name="T27" fmla="*/ 1 h 92"/>
                  <a:gd name="T28" fmla="*/ 1 w 74"/>
                  <a:gd name="T29" fmla="*/ 0 h 92"/>
                  <a:gd name="T30" fmla="*/ 2 w 74"/>
                  <a:gd name="T31" fmla="*/ 1 h 9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74" h="92">
                    <a:moveTo>
                      <a:pt x="5" y="2"/>
                    </a:moveTo>
                    <a:lnTo>
                      <a:pt x="10" y="21"/>
                    </a:lnTo>
                    <a:lnTo>
                      <a:pt x="17" y="37"/>
                    </a:lnTo>
                    <a:lnTo>
                      <a:pt x="26" y="51"/>
                    </a:lnTo>
                    <a:lnTo>
                      <a:pt x="38" y="67"/>
                    </a:lnTo>
                    <a:lnTo>
                      <a:pt x="52" y="79"/>
                    </a:lnTo>
                    <a:lnTo>
                      <a:pt x="70" y="83"/>
                    </a:lnTo>
                    <a:lnTo>
                      <a:pt x="74" y="86"/>
                    </a:lnTo>
                    <a:lnTo>
                      <a:pt x="70" y="91"/>
                    </a:lnTo>
                    <a:lnTo>
                      <a:pt x="43" y="92"/>
                    </a:lnTo>
                    <a:lnTo>
                      <a:pt x="22" y="81"/>
                    </a:lnTo>
                    <a:lnTo>
                      <a:pt x="10" y="64"/>
                    </a:lnTo>
                    <a:lnTo>
                      <a:pt x="4" y="45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3" name="Freeform 313">
                <a:extLst>
                  <a:ext uri="{FF2B5EF4-FFF2-40B4-BE49-F238E27FC236}">
                    <a16:creationId xmlns:a16="http://schemas.microsoft.com/office/drawing/2014/main" id="{6855285F-A4B8-4877-A867-A79EA694B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9" y="2837"/>
                <a:ext cx="89" cy="69"/>
              </a:xfrm>
              <a:custGeom>
                <a:avLst/>
                <a:gdLst>
                  <a:gd name="T0" fmla="*/ 87 w 223"/>
                  <a:gd name="T1" fmla="*/ 3 h 171"/>
                  <a:gd name="T2" fmla="*/ 70 w 223"/>
                  <a:gd name="T3" fmla="*/ 4 h 171"/>
                  <a:gd name="T4" fmla="*/ 53 w 223"/>
                  <a:gd name="T5" fmla="*/ 11 h 171"/>
                  <a:gd name="T6" fmla="*/ 42 w 223"/>
                  <a:gd name="T7" fmla="*/ 23 h 171"/>
                  <a:gd name="T8" fmla="*/ 40 w 223"/>
                  <a:gd name="T9" fmla="*/ 25 h 171"/>
                  <a:gd name="T10" fmla="*/ 32 w 223"/>
                  <a:gd name="T11" fmla="*/ 28 h 171"/>
                  <a:gd name="T12" fmla="*/ 26 w 223"/>
                  <a:gd name="T13" fmla="*/ 36 h 171"/>
                  <a:gd name="T14" fmla="*/ 20 w 223"/>
                  <a:gd name="T15" fmla="*/ 43 h 171"/>
                  <a:gd name="T16" fmla="*/ 10 w 223"/>
                  <a:gd name="T17" fmla="*/ 50 h 171"/>
                  <a:gd name="T18" fmla="*/ 8 w 223"/>
                  <a:gd name="T19" fmla="*/ 56 h 171"/>
                  <a:gd name="T20" fmla="*/ 6 w 223"/>
                  <a:gd name="T21" fmla="*/ 62 h 171"/>
                  <a:gd name="T22" fmla="*/ 3 w 223"/>
                  <a:gd name="T23" fmla="*/ 69 h 171"/>
                  <a:gd name="T24" fmla="*/ 0 w 223"/>
                  <a:gd name="T25" fmla="*/ 69 h 171"/>
                  <a:gd name="T26" fmla="*/ 1 w 223"/>
                  <a:gd name="T27" fmla="*/ 59 h 171"/>
                  <a:gd name="T28" fmla="*/ 3 w 223"/>
                  <a:gd name="T29" fmla="*/ 55 h 171"/>
                  <a:gd name="T30" fmla="*/ 6 w 223"/>
                  <a:gd name="T31" fmla="*/ 46 h 171"/>
                  <a:gd name="T32" fmla="*/ 11 w 223"/>
                  <a:gd name="T33" fmla="*/ 42 h 171"/>
                  <a:gd name="T34" fmla="*/ 16 w 223"/>
                  <a:gd name="T35" fmla="*/ 38 h 171"/>
                  <a:gd name="T36" fmla="*/ 28 w 223"/>
                  <a:gd name="T37" fmla="*/ 25 h 171"/>
                  <a:gd name="T38" fmla="*/ 32 w 223"/>
                  <a:gd name="T39" fmla="*/ 21 h 171"/>
                  <a:gd name="T40" fmla="*/ 38 w 223"/>
                  <a:gd name="T41" fmla="*/ 19 h 171"/>
                  <a:gd name="T42" fmla="*/ 41 w 223"/>
                  <a:gd name="T43" fmla="*/ 17 h 171"/>
                  <a:gd name="T44" fmla="*/ 44 w 223"/>
                  <a:gd name="T45" fmla="*/ 13 h 171"/>
                  <a:gd name="T46" fmla="*/ 47 w 223"/>
                  <a:gd name="T47" fmla="*/ 10 h 171"/>
                  <a:gd name="T48" fmla="*/ 50 w 223"/>
                  <a:gd name="T49" fmla="*/ 6 h 171"/>
                  <a:gd name="T50" fmla="*/ 60 w 223"/>
                  <a:gd name="T51" fmla="*/ 2 h 171"/>
                  <a:gd name="T52" fmla="*/ 68 w 223"/>
                  <a:gd name="T53" fmla="*/ 0 h 171"/>
                  <a:gd name="T54" fmla="*/ 88 w 223"/>
                  <a:gd name="T55" fmla="*/ 0 h 171"/>
                  <a:gd name="T56" fmla="*/ 89 w 223"/>
                  <a:gd name="T57" fmla="*/ 1 h 171"/>
                  <a:gd name="T58" fmla="*/ 87 w 223"/>
                  <a:gd name="T59" fmla="*/ 3 h 171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23" h="171">
                    <a:moveTo>
                      <a:pt x="219" y="7"/>
                    </a:moveTo>
                    <a:lnTo>
                      <a:pt x="175" y="10"/>
                    </a:lnTo>
                    <a:lnTo>
                      <a:pt x="134" y="28"/>
                    </a:lnTo>
                    <a:lnTo>
                      <a:pt x="106" y="56"/>
                    </a:lnTo>
                    <a:lnTo>
                      <a:pt x="99" y="61"/>
                    </a:lnTo>
                    <a:lnTo>
                      <a:pt x="79" y="69"/>
                    </a:lnTo>
                    <a:lnTo>
                      <a:pt x="64" y="88"/>
                    </a:lnTo>
                    <a:lnTo>
                      <a:pt x="49" y="106"/>
                    </a:lnTo>
                    <a:lnTo>
                      <a:pt x="26" y="124"/>
                    </a:lnTo>
                    <a:lnTo>
                      <a:pt x="21" y="140"/>
                    </a:lnTo>
                    <a:lnTo>
                      <a:pt x="16" y="153"/>
                    </a:lnTo>
                    <a:lnTo>
                      <a:pt x="8" y="171"/>
                    </a:lnTo>
                    <a:lnTo>
                      <a:pt x="0" y="171"/>
                    </a:lnTo>
                    <a:lnTo>
                      <a:pt x="3" y="147"/>
                    </a:lnTo>
                    <a:lnTo>
                      <a:pt x="8" y="136"/>
                    </a:lnTo>
                    <a:lnTo>
                      <a:pt x="14" y="115"/>
                    </a:lnTo>
                    <a:lnTo>
                      <a:pt x="27" y="104"/>
                    </a:lnTo>
                    <a:lnTo>
                      <a:pt x="39" y="94"/>
                    </a:lnTo>
                    <a:lnTo>
                      <a:pt x="70" y="61"/>
                    </a:lnTo>
                    <a:lnTo>
                      <a:pt x="81" y="52"/>
                    </a:lnTo>
                    <a:lnTo>
                      <a:pt x="96" y="46"/>
                    </a:lnTo>
                    <a:lnTo>
                      <a:pt x="103" y="42"/>
                    </a:lnTo>
                    <a:lnTo>
                      <a:pt x="110" y="31"/>
                    </a:lnTo>
                    <a:lnTo>
                      <a:pt x="117" y="24"/>
                    </a:lnTo>
                    <a:lnTo>
                      <a:pt x="126" y="16"/>
                    </a:lnTo>
                    <a:lnTo>
                      <a:pt x="150" y="6"/>
                    </a:lnTo>
                    <a:lnTo>
                      <a:pt x="171" y="1"/>
                    </a:lnTo>
                    <a:lnTo>
                      <a:pt x="220" y="0"/>
                    </a:lnTo>
                    <a:lnTo>
                      <a:pt x="223" y="3"/>
                    </a:lnTo>
                    <a:lnTo>
                      <a:pt x="219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4" name="Freeform 314">
                <a:extLst>
                  <a:ext uri="{FF2B5EF4-FFF2-40B4-BE49-F238E27FC236}">
                    <a16:creationId xmlns:a16="http://schemas.microsoft.com/office/drawing/2014/main" id="{E5D22189-4AA9-475B-9708-7E6C77051C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7" y="2880"/>
                <a:ext cx="97" cy="45"/>
              </a:xfrm>
              <a:custGeom>
                <a:avLst/>
                <a:gdLst>
                  <a:gd name="T0" fmla="*/ 2 w 242"/>
                  <a:gd name="T1" fmla="*/ 34 h 112"/>
                  <a:gd name="T2" fmla="*/ 5 w 242"/>
                  <a:gd name="T3" fmla="*/ 37 h 112"/>
                  <a:gd name="T4" fmla="*/ 8 w 242"/>
                  <a:gd name="T5" fmla="*/ 39 h 112"/>
                  <a:gd name="T6" fmla="*/ 16 w 242"/>
                  <a:gd name="T7" fmla="*/ 41 h 112"/>
                  <a:gd name="T8" fmla="*/ 32 w 242"/>
                  <a:gd name="T9" fmla="*/ 40 h 112"/>
                  <a:gd name="T10" fmla="*/ 49 w 242"/>
                  <a:gd name="T11" fmla="*/ 36 h 112"/>
                  <a:gd name="T12" fmla="*/ 61 w 242"/>
                  <a:gd name="T13" fmla="*/ 23 h 112"/>
                  <a:gd name="T14" fmla="*/ 69 w 242"/>
                  <a:gd name="T15" fmla="*/ 19 h 112"/>
                  <a:gd name="T16" fmla="*/ 77 w 242"/>
                  <a:gd name="T17" fmla="*/ 16 h 112"/>
                  <a:gd name="T18" fmla="*/ 84 w 242"/>
                  <a:gd name="T19" fmla="*/ 11 h 112"/>
                  <a:gd name="T20" fmla="*/ 97 w 242"/>
                  <a:gd name="T21" fmla="*/ 10 h 112"/>
                  <a:gd name="T22" fmla="*/ 95 w 242"/>
                  <a:gd name="T23" fmla="*/ 13 h 112"/>
                  <a:gd name="T24" fmla="*/ 88 w 242"/>
                  <a:gd name="T25" fmla="*/ 19 h 112"/>
                  <a:gd name="T26" fmla="*/ 85 w 242"/>
                  <a:gd name="T27" fmla="*/ 23 h 112"/>
                  <a:gd name="T28" fmla="*/ 81 w 242"/>
                  <a:gd name="T29" fmla="*/ 25 h 112"/>
                  <a:gd name="T30" fmla="*/ 67 w 242"/>
                  <a:gd name="T31" fmla="*/ 29 h 112"/>
                  <a:gd name="T32" fmla="*/ 64 w 242"/>
                  <a:gd name="T33" fmla="*/ 34 h 112"/>
                  <a:gd name="T34" fmla="*/ 61 w 242"/>
                  <a:gd name="T35" fmla="*/ 37 h 112"/>
                  <a:gd name="T36" fmla="*/ 57 w 242"/>
                  <a:gd name="T37" fmla="*/ 40 h 112"/>
                  <a:gd name="T38" fmla="*/ 53 w 242"/>
                  <a:gd name="T39" fmla="*/ 42 h 112"/>
                  <a:gd name="T40" fmla="*/ 44 w 242"/>
                  <a:gd name="T41" fmla="*/ 45 h 112"/>
                  <a:gd name="T42" fmla="*/ 32 w 242"/>
                  <a:gd name="T43" fmla="*/ 45 h 112"/>
                  <a:gd name="T44" fmla="*/ 14 w 242"/>
                  <a:gd name="T45" fmla="*/ 45 h 112"/>
                  <a:gd name="T46" fmla="*/ 6 w 242"/>
                  <a:gd name="T47" fmla="*/ 42 h 112"/>
                  <a:gd name="T48" fmla="*/ 0 w 242"/>
                  <a:gd name="T49" fmla="*/ 36 h 112"/>
                  <a:gd name="T50" fmla="*/ 0 w 242"/>
                  <a:gd name="T51" fmla="*/ 34 h 112"/>
                  <a:gd name="T52" fmla="*/ 2 w 242"/>
                  <a:gd name="T53" fmla="*/ 34 h 11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42" h="112">
                    <a:moveTo>
                      <a:pt x="5" y="84"/>
                    </a:moveTo>
                    <a:lnTo>
                      <a:pt x="13" y="92"/>
                    </a:lnTo>
                    <a:lnTo>
                      <a:pt x="21" y="97"/>
                    </a:lnTo>
                    <a:lnTo>
                      <a:pt x="39" y="102"/>
                    </a:lnTo>
                    <a:lnTo>
                      <a:pt x="81" y="100"/>
                    </a:lnTo>
                    <a:lnTo>
                      <a:pt x="122" y="90"/>
                    </a:lnTo>
                    <a:lnTo>
                      <a:pt x="151" y="57"/>
                    </a:lnTo>
                    <a:lnTo>
                      <a:pt x="171" y="48"/>
                    </a:lnTo>
                    <a:lnTo>
                      <a:pt x="193" y="40"/>
                    </a:lnTo>
                    <a:lnTo>
                      <a:pt x="210" y="28"/>
                    </a:lnTo>
                    <a:cubicBezTo>
                      <a:pt x="220" y="17"/>
                      <a:pt x="234" y="0"/>
                      <a:pt x="242" y="25"/>
                    </a:cubicBezTo>
                    <a:lnTo>
                      <a:pt x="236" y="32"/>
                    </a:lnTo>
                    <a:lnTo>
                      <a:pt x="219" y="48"/>
                    </a:lnTo>
                    <a:lnTo>
                      <a:pt x="212" y="56"/>
                    </a:lnTo>
                    <a:lnTo>
                      <a:pt x="201" y="62"/>
                    </a:lnTo>
                    <a:lnTo>
                      <a:pt x="167" y="72"/>
                    </a:lnTo>
                    <a:lnTo>
                      <a:pt x="160" y="84"/>
                    </a:lnTo>
                    <a:lnTo>
                      <a:pt x="152" y="92"/>
                    </a:lnTo>
                    <a:lnTo>
                      <a:pt x="142" y="100"/>
                    </a:lnTo>
                    <a:lnTo>
                      <a:pt x="132" y="105"/>
                    </a:lnTo>
                    <a:lnTo>
                      <a:pt x="109" y="111"/>
                    </a:lnTo>
                    <a:lnTo>
                      <a:pt x="81" y="112"/>
                    </a:lnTo>
                    <a:lnTo>
                      <a:pt x="35" y="111"/>
                    </a:lnTo>
                    <a:lnTo>
                      <a:pt x="16" y="104"/>
                    </a:lnTo>
                    <a:lnTo>
                      <a:pt x="0" y="90"/>
                    </a:lnTo>
                    <a:lnTo>
                      <a:pt x="0" y="84"/>
                    </a:lnTo>
                    <a:lnTo>
                      <a:pt x="5" y="8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5" name="Freeform 315">
                <a:extLst>
                  <a:ext uri="{FF2B5EF4-FFF2-40B4-BE49-F238E27FC236}">
                    <a16:creationId xmlns:a16="http://schemas.microsoft.com/office/drawing/2014/main" id="{1EAD4DF9-E223-4B0E-B3FE-CF6BAD594C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0" y="2840"/>
                <a:ext cx="40" cy="69"/>
              </a:xfrm>
              <a:custGeom>
                <a:avLst/>
                <a:gdLst>
                  <a:gd name="T0" fmla="*/ 1 w 100"/>
                  <a:gd name="T1" fmla="*/ 0 h 173"/>
                  <a:gd name="T2" fmla="*/ 36 w 100"/>
                  <a:gd name="T3" fmla="*/ 22 h 173"/>
                  <a:gd name="T4" fmla="*/ 39 w 100"/>
                  <a:gd name="T5" fmla="*/ 28 h 173"/>
                  <a:gd name="T6" fmla="*/ 40 w 100"/>
                  <a:gd name="T7" fmla="*/ 43 h 173"/>
                  <a:gd name="T8" fmla="*/ 35 w 100"/>
                  <a:gd name="T9" fmla="*/ 55 h 173"/>
                  <a:gd name="T10" fmla="*/ 35 w 100"/>
                  <a:gd name="T11" fmla="*/ 61 h 173"/>
                  <a:gd name="T12" fmla="*/ 35 w 100"/>
                  <a:gd name="T13" fmla="*/ 67 h 173"/>
                  <a:gd name="T14" fmla="*/ 34 w 100"/>
                  <a:gd name="T15" fmla="*/ 69 h 173"/>
                  <a:gd name="T16" fmla="*/ 33 w 100"/>
                  <a:gd name="T17" fmla="*/ 68 h 173"/>
                  <a:gd name="T18" fmla="*/ 29 w 100"/>
                  <a:gd name="T19" fmla="*/ 54 h 173"/>
                  <a:gd name="T20" fmla="*/ 29 w 100"/>
                  <a:gd name="T21" fmla="*/ 48 h 173"/>
                  <a:gd name="T22" fmla="*/ 32 w 100"/>
                  <a:gd name="T23" fmla="*/ 41 h 173"/>
                  <a:gd name="T24" fmla="*/ 30 w 100"/>
                  <a:gd name="T25" fmla="*/ 32 h 173"/>
                  <a:gd name="T26" fmla="*/ 29 w 100"/>
                  <a:gd name="T27" fmla="*/ 28 h 173"/>
                  <a:gd name="T28" fmla="*/ 25 w 100"/>
                  <a:gd name="T29" fmla="*/ 25 h 173"/>
                  <a:gd name="T30" fmla="*/ 20 w 100"/>
                  <a:gd name="T31" fmla="*/ 18 h 173"/>
                  <a:gd name="T32" fmla="*/ 15 w 100"/>
                  <a:gd name="T33" fmla="*/ 10 h 173"/>
                  <a:gd name="T34" fmla="*/ 12 w 100"/>
                  <a:gd name="T35" fmla="*/ 8 h 173"/>
                  <a:gd name="T36" fmla="*/ 9 w 100"/>
                  <a:gd name="T37" fmla="*/ 5 h 173"/>
                  <a:gd name="T38" fmla="*/ 1 w 100"/>
                  <a:gd name="T39" fmla="*/ 3 h 173"/>
                  <a:gd name="T40" fmla="*/ 0 w 100"/>
                  <a:gd name="T41" fmla="*/ 1 h 173"/>
                  <a:gd name="T42" fmla="*/ 1 w 100"/>
                  <a:gd name="T43" fmla="*/ 0 h 173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00" h="173">
                    <a:moveTo>
                      <a:pt x="3" y="0"/>
                    </a:moveTo>
                    <a:cubicBezTo>
                      <a:pt x="51" y="1"/>
                      <a:pt x="57" y="29"/>
                      <a:pt x="91" y="56"/>
                    </a:cubicBezTo>
                    <a:lnTo>
                      <a:pt x="98" y="70"/>
                    </a:lnTo>
                    <a:lnTo>
                      <a:pt x="100" y="109"/>
                    </a:lnTo>
                    <a:lnTo>
                      <a:pt x="88" y="138"/>
                    </a:lnTo>
                    <a:lnTo>
                      <a:pt x="87" y="152"/>
                    </a:lnTo>
                    <a:lnTo>
                      <a:pt x="88" y="169"/>
                    </a:lnTo>
                    <a:lnTo>
                      <a:pt x="86" y="173"/>
                    </a:lnTo>
                    <a:lnTo>
                      <a:pt x="82" y="170"/>
                    </a:lnTo>
                    <a:lnTo>
                      <a:pt x="73" y="135"/>
                    </a:lnTo>
                    <a:lnTo>
                      <a:pt x="73" y="120"/>
                    </a:lnTo>
                    <a:lnTo>
                      <a:pt x="79" y="103"/>
                    </a:lnTo>
                    <a:lnTo>
                      <a:pt x="76" y="79"/>
                    </a:lnTo>
                    <a:lnTo>
                      <a:pt x="72" y="70"/>
                    </a:lnTo>
                    <a:lnTo>
                      <a:pt x="63" y="63"/>
                    </a:lnTo>
                    <a:lnTo>
                      <a:pt x="49" y="44"/>
                    </a:lnTo>
                    <a:lnTo>
                      <a:pt x="37" y="26"/>
                    </a:lnTo>
                    <a:lnTo>
                      <a:pt x="31" y="19"/>
                    </a:lnTo>
                    <a:lnTo>
                      <a:pt x="22" y="13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6" name="Freeform 316">
                <a:extLst>
                  <a:ext uri="{FF2B5EF4-FFF2-40B4-BE49-F238E27FC236}">
                    <a16:creationId xmlns:a16="http://schemas.microsoft.com/office/drawing/2014/main" id="{9B8184F9-3F5B-4CAB-BC41-68E2AFE676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8" y="2905"/>
                <a:ext cx="15" cy="35"/>
              </a:xfrm>
              <a:custGeom>
                <a:avLst/>
                <a:gdLst>
                  <a:gd name="T0" fmla="*/ 2 w 37"/>
                  <a:gd name="T1" fmla="*/ 0 h 86"/>
                  <a:gd name="T2" fmla="*/ 7 w 37"/>
                  <a:gd name="T3" fmla="*/ 4 h 86"/>
                  <a:gd name="T4" fmla="*/ 9 w 37"/>
                  <a:gd name="T5" fmla="*/ 11 h 86"/>
                  <a:gd name="T6" fmla="*/ 10 w 37"/>
                  <a:gd name="T7" fmla="*/ 19 h 86"/>
                  <a:gd name="T8" fmla="*/ 12 w 37"/>
                  <a:gd name="T9" fmla="*/ 25 h 86"/>
                  <a:gd name="T10" fmla="*/ 14 w 37"/>
                  <a:gd name="T11" fmla="*/ 32 h 86"/>
                  <a:gd name="T12" fmla="*/ 15 w 37"/>
                  <a:gd name="T13" fmla="*/ 34 h 86"/>
                  <a:gd name="T14" fmla="*/ 13 w 37"/>
                  <a:gd name="T15" fmla="*/ 35 h 86"/>
                  <a:gd name="T16" fmla="*/ 6 w 37"/>
                  <a:gd name="T17" fmla="*/ 26 h 86"/>
                  <a:gd name="T18" fmla="*/ 2 w 37"/>
                  <a:gd name="T19" fmla="*/ 11 h 86"/>
                  <a:gd name="T20" fmla="*/ 3 w 37"/>
                  <a:gd name="T21" fmla="*/ 6 h 86"/>
                  <a:gd name="T22" fmla="*/ 1 w 37"/>
                  <a:gd name="T23" fmla="*/ 3 h 86"/>
                  <a:gd name="T24" fmla="*/ 0 w 37"/>
                  <a:gd name="T25" fmla="*/ 1 h 86"/>
                  <a:gd name="T26" fmla="*/ 2 w 37"/>
                  <a:gd name="T27" fmla="*/ 0 h 8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7" h="86">
                    <a:moveTo>
                      <a:pt x="5" y="0"/>
                    </a:moveTo>
                    <a:lnTo>
                      <a:pt x="17" y="11"/>
                    </a:lnTo>
                    <a:lnTo>
                      <a:pt x="21" y="28"/>
                    </a:lnTo>
                    <a:lnTo>
                      <a:pt x="25" y="46"/>
                    </a:lnTo>
                    <a:lnTo>
                      <a:pt x="30" y="62"/>
                    </a:lnTo>
                    <a:lnTo>
                      <a:pt x="35" y="79"/>
                    </a:lnTo>
                    <a:lnTo>
                      <a:pt x="37" y="83"/>
                    </a:lnTo>
                    <a:lnTo>
                      <a:pt x="32" y="86"/>
                    </a:lnTo>
                    <a:lnTo>
                      <a:pt x="15" y="63"/>
                    </a:lnTo>
                    <a:lnTo>
                      <a:pt x="5" y="27"/>
                    </a:lnTo>
                    <a:lnTo>
                      <a:pt x="7" y="15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7" name="Freeform 317">
                <a:extLst>
                  <a:ext uri="{FF2B5EF4-FFF2-40B4-BE49-F238E27FC236}">
                    <a16:creationId xmlns:a16="http://schemas.microsoft.com/office/drawing/2014/main" id="{E0166B6C-1360-4EE8-A370-E90831FC0C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2" y="2904"/>
                <a:ext cx="20" cy="48"/>
              </a:xfrm>
              <a:custGeom>
                <a:avLst/>
                <a:gdLst>
                  <a:gd name="T0" fmla="*/ 0 w 50"/>
                  <a:gd name="T1" fmla="*/ 11 h 117"/>
                  <a:gd name="T2" fmla="*/ 4 w 50"/>
                  <a:gd name="T3" fmla="*/ 4 h 117"/>
                  <a:gd name="T4" fmla="*/ 6 w 50"/>
                  <a:gd name="T5" fmla="*/ 1 h 117"/>
                  <a:gd name="T6" fmla="*/ 10 w 50"/>
                  <a:gd name="T7" fmla="*/ 0 h 117"/>
                  <a:gd name="T8" fmla="*/ 17 w 50"/>
                  <a:gd name="T9" fmla="*/ 4 h 117"/>
                  <a:gd name="T10" fmla="*/ 20 w 50"/>
                  <a:gd name="T11" fmla="*/ 11 h 117"/>
                  <a:gd name="T12" fmla="*/ 18 w 50"/>
                  <a:gd name="T13" fmla="*/ 17 h 117"/>
                  <a:gd name="T14" fmla="*/ 16 w 50"/>
                  <a:gd name="T15" fmla="*/ 23 h 117"/>
                  <a:gd name="T16" fmla="*/ 17 w 50"/>
                  <a:gd name="T17" fmla="*/ 37 h 117"/>
                  <a:gd name="T18" fmla="*/ 13 w 50"/>
                  <a:gd name="T19" fmla="*/ 43 h 117"/>
                  <a:gd name="T20" fmla="*/ 9 w 50"/>
                  <a:gd name="T21" fmla="*/ 48 h 117"/>
                  <a:gd name="T22" fmla="*/ 7 w 50"/>
                  <a:gd name="T23" fmla="*/ 48 h 117"/>
                  <a:gd name="T24" fmla="*/ 6 w 50"/>
                  <a:gd name="T25" fmla="*/ 46 h 117"/>
                  <a:gd name="T26" fmla="*/ 10 w 50"/>
                  <a:gd name="T27" fmla="*/ 36 h 117"/>
                  <a:gd name="T28" fmla="*/ 9 w 50"/>
                  <a:gd name="T29" fmla="*/ 21 h 117"/>
                  <a:gd name="T30" fmla="*/ 13 w 50"/>
                  <a:gd name="T31" fmla="*/ 11 h 117"/>
                  <a:gd name="T32" fmla="*/ 13 w 50"/>
                  <a:gd name="T33" fmla="*/ 7 h 117"/>
                  <a:gd name="T34" fmla="*/ 10 w 50"/>
                  <a:gd name="T35" fmla="*/ 5 h 117"/>
                  <a:gd name="T36" fmla="*/ 5 w 50"/>
                  <a:gd name="T37" fmla="*/ 7 h 117"/>
                  <a:gd name="T38" fmla="*/ 3 w 50"/>
                  <a:gd name="T39" fmla="*/ 12 h 117"/>
                  <a:gd name="T40" fmla="*/ 1 w 50"/>
                  <a:gd name="T41" fmla="*/ 13 h 117"/>
                  <a:gd name="T42" fmla="*/ 0 w 50"/>
                  <a:gd name="T43" fmla="*/ 11 h 11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0" h="117">
                    <a:moveTo>
                      <a:pt x="0" y="26"/>
                    </a:moveTo>
                    <a:lnTo>
                      <a:pt x="9" y="9"/>
                    </a:lnTo>
                    <a:lnTo>
                      <a:pt x="16" y="2"/>
                    </a:lnTo>
                    <a:lnTo>
                      <a:pt x="25" y="0"/>
                    </a:lnTo>
                    <a:lnTo>
                      <a:pt x="43" y="9"/>
                    </a:lnTo>
                    <a:lnTo>
                      <a:pt x="50" y="28"/>
                    </a:lnTo>
                    <a:lnTo>
                      <a:pt x="45" y="41"/>
                    </a:lnTo>
                    <a:lnTo>
                      <a:pt x="39" y="55"/>
                    </a:lnTo>
                    <a:lnTo>
                      <a:pt x="43" y="91"/>
                    </a:lnTo>
                    <a:lnTo>
                      <a:pt x="33" y="104"/>
                    </a:lnTo>
                    <a:lnTo>
                      <a:pt x="22" y="117"/>
                    </a:lnTo>
                    <a:lnTo>
                      <a:pt x="17" y="117"/>
                    </a:lnTo>
                    <a:lnTo>
                      <a:pt x="16" y="112"/>
                    </a:lnTo>
                    <a:lnTo>
                      <a:pt x="25" y="87"/>
                    </a:lnTo>
                    <a:lnTo>
                      <a:pt x="22" y="52"/>
                    </a:lnTo>
                    <a:lnTo>
                      <a:pt x="32" y="26"/>
                    </a:lnTo>
                    <a:lnTo>
                      <a:pt x="32" y="16"/>
                    </a:lnTo>
                    <a:lnTo>
                      <a:pt x="25" y="11"/>
                    </a:lnTo>
                    <a:lnTo>
                      <a:pt x="13" y="17"/>
                    </a:lnTo>
                    <a:lnTo>
                      <a:pt x="7" y="30"/>
                    </a:lnTo>
                    <a:lnTo>
                      <a:pt x="2" y="31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8" name="Freeform 318">
                <a:extLst>
                  <a:ext uri="{FF2B5EF4-FFF2-40B4-BE49-F238E27FC236}">
                    <a16:creationId xmlns:a16="http://schemas.microsoft.com/office/drawing/2014/main" id="{BAEDABC4-1DC4-4F64-8CED-3E2CDA696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1" y="2930"/>
                <a:ext cx="65" cy="100"/>
              </a:xfrm>
              <a:custGeom>
                <a:avLst/>
                <a:gdLst>
                  <a:gd name="T0" fmla="*/ 3 w 163"/>
                  <a:gd name="T1" fmla="*/ 1 h 249"/>
                  <a:gd name="T2" fmla="*/ 6 w 163"/>
                  <a:gd name="T3" fmla="*/ 18 h 249"/>
                  <a:gd name="T4" fmla="*/ 8 w 163"/>
                  <a:gd name="T5" fmla="*/ 25 h 249"/>
                  <a:gd name="T6" fmla="*/ 11 w 163"/>
                  <a:gd name="T7" fmla="*/ 28 h 249"/>
                  <a:gd name="T8" fmla="*/ 14 w 163"/>
                  <a:gd name="T9" fmla="*/ 30 h 249"/>
                  <a:gd name="T10" fmla="*/ 20 w 163"/>
                  <a:gd name="T11" fmla="*/ 33 h 249"/>
                  <a:gd name="T12" fmla="*/ 23 w 163"/>
                  <a:gd name="T13" fmla="*/ 45 h 249"/>
                  <a:gd name="T14" fmla="*/ 23 w 163"/>
                  <a:gd name="T15" fmla="*/ 52 h 249"/>
                  <a:gd name="T16" fmla="*/ 25 w 163"/>
                  <a:gd name="T17" fmla="*/ 57 h 249"/>
                  <a:gd name="T18" fmla="*/ 29 w 163"/>
                  <a:gd name="T19" fmla="*/ 62 h 249"/>
                  <a:gd name="T20" fmla="*/ 33 w 163"/>
                  <a:gd name="T21" fmla="*/ 67 h 249"/>
                  <a:gd name="T22" fmla="*/ 36 w 163"/>
                  <a:gd name="T23" fmla="*/ 71 h 249"/>
                  <a:gd name="T24" fmla="*/ 42 w 163"/>
                  <a:gd name="T25" fmla="*/ 78 h 249"/>
                  <a:gd name="T26" fmla="*/ 45 w 163"/>
                  <a:gd name="T27" fmla="*/ 81 h 249"/>
                  <a:gd name="T28" fmla="*/ 49 w 163"/>
                  <a:gd name="T29" fmla="*/ 83 h 249"/>
                  <a:gd name="T30" fmla="*/ 53 w 163"/>
                  <a:gd name="T31" fmla="*/ 87 h 249"/>
                  <a:gd name="T32" fmla="*/ 63 w 163"/>
                  <a:gd name="T33" fmla="*/ 95 h 249"/>
                  <a:gd name="T34" fmla="*/ 65 w 163"/>
                  <a:gd name="T35" fmla="*/ 98 h 249"/>
                  <a:gd name="T36" fmla="*/ 65 w 163"/>
                  <a:gd name="T37" fmla="*/ 100 h 249"/>
                  <a:gd name="T38" fmla="*/ 63 w 163"/>
                  <a:gd name="T39" fmla="*/ 100 h 249"/>
                  <a:gd name="T40" fmla="*/ 60 w 163"/>
                  <a:gd name="T41" fmla="*/ 100 h 249"/>
                  <a:gd name="T42" fmla="*/ 55 w 163"/>
                  <a:gd name="T43" fmla="*/ 96 h 249"/>
                  <a:gd name="T44" fmla="*/ 50 w 163"/>
                  <a:gd name="T45" fmla="*/ 92 h 249"/>
                  <a:gd name="T46" fmla="*/ 45 w 163"/>
                  <a:gd name="T47" fmla="*/ 88 h 249"/>
                  <a:gd name="T48" fmla="*/ 42 w 163"/>
                  <a:gd name="T49" fmla="*/ 85 h 249"/>
                  <a:gd name="T50" fmla="*/ 38 w 163"/>
                  <a:gd name="T51" fmla="*/ 82 h 249"/>
                  <a:gd name="T52" fmla="*/ 32 w 163"/>
                  <a:gd name="T53" fmla="*/ 75 h 249"/>
                  <a:gd name="T54" fmla="*/ 29 w 163"/>
                  <a:gd name="T55" fmla="*/ 71 h 249"/>
                  <a:gd name="T56" fmla="*/ 17 w 163"/>
                  <a:gd name="T57" fmla="*/ 45 h 249"/>
                  <a:gd name="T58" fmla="*/ 16 w 163"/>
                  <a:gd name="T59" fmla="*/ 37 h 249"/>
                  <a:gd name="T60" fmla="*/ 13 w 163"/>
                  <a:gd name="T61" fmla="*/ 35 h 249"/>
                  <a:gd name="T62" fmla="*/ 6 w 163"/>
                  <a:gd name="T63" fmla="*/ 30 h 249"/>
                  <a:gd name="T64" fmla="*/ 3 w 163"/>
                  <a:gd name="T65" fmla="*/ 22 h 249"/>
                  <a:gd name="T66" fmla="*/ 0 w 163"/>
                  <a:gd name="T67" fmla="*/ 1 h 249"/>
                  <a:gd name="T68" fmla="*/ 1 w 163"/>
                  <a:gd name="T69" fmla="*/ 0 h 249"/>
                  <a:gd name="T70" fmla="*/ 3 w 163"/>
                  <a:gd name="T71" fmla="*/ 1 h 24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163" h="249">
                    <a:moveTo>
                      <a:pt x="7" y="2"/>
                    </a:moveTo>
                    <a:lnTo>
                      <a:pt x="14" y="46"/>
                    </a:lnTo>
                    <a:lnTo>
                      <a:pt x="20" y="62"/>
                    </a:lnTo>
                    <a:lnTo>
                      <a:pt x="27" y="69"/>
                    </a:lnTo>
                    <a:lnTo>
                      <a:pt x="36" y="74"/>
                    </a:lnTo>
                    <a:lnTo>
                      <a:pt x="49" y="82"/>
                    </a:lnTo>
                    <a:lnTo>
                      <a:pt x="57" y="113"/>
                    </a:lnTo>
                    <a:lnTo>
                      <a:pt x="57" y="130"/>
                    </a:lnTo>
                    <a:lnTo>
                      <a:pt x="63" y="142"/>
                    </a:lnTo>
                    <a:lnTo>
                      <a:pt x="73" y="154"/>
                    </a:lnTo>
                    <a:lnTo>
                      <a:pt x="84" y="167"/>
                    </a:lnTo>
                    <a:lnTo>
                      <a:pt x="91" y="177"/>
                    </a:lnTo>
                    <a:lnTo>
                      <a:pt x="105" y="195"/>
                    </a:lnTo>
                    <a:lnTo>
                      <a:pt x="114" y="202"/>
                    </a:lnTo>
                    <a:lnTo>
                      <a:pt x="122" y="206"/>
                    </a:lnTo>
                    <a:lnTo>
                      <a:pt x="134" y="217"/>
                    </a:lnTo>
                    <a:lnTo>
                      <a:pt x="157" y="236"/>
                    </a:lnTo>
                    <a:lnTo>
                      <a:pt x="162" y="243"/>
                    </a:lnTo>
                    <a:lnTo>
                      <a:pt x="163" y="248"/>
                    </a:lnTo>
                    <a:lnTo>
                      <a:pt x="158" y="249"/>
                    </a:lnTo>
                    <a:lnTo>
                      <a:pt x="150" y="248"/>
                    </a:lnTo>
                    <a:lnTo>
                      <a:pt x="139" y="238"/>
                    </a:lnTo>
                    <a:lnTo>
                      <a:pt x="126" y="229"/>
                    </a:lnTo>
                    <a:lnTo>
                      <a:pt x="114" y="219"/>
                    </a:lnTo>
                    <a:lnTo>
                      <a:pt x="105" y="212"/>
                    </a:lnTo>
                    <a:lnTo>
                      <a:pt x="96" y="205"/>
                    </a:lnTo>
                    <a:lnTo>
                      <a:pt x="79" y="187"/>
                    </a:lnTo>
                    <a:lnTo>
                      <a:pt x="72" y="177"/>
                    </a:lnTo>
                    <a:lnTo>
                      <a:pt x="43" y="113"/>
                    </a:lnTo>
                    <a:lnTo>
                      <a:pt x="40" y="91"/>
                    </a:lnTo>
                    <a:lnTo>
                      <a:pt x="32" y="88"/>
                    </a:lnTo>
                    <a:lnTo>
                      <a:pt x="14" y="75"/>
                    </a:lnTo>
                    <a:lnTo>
                      <a:pt x="7" y="55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79" name="Freeform 319">
                <a:extLst>
                  <a:ext uri="{FF2B5EF4-FFF2-40B4-BE49-F238E27FC236}">
                    <a16:creationId xmlns:a16="http://schemas.microsoft.com/office/drawing/2014/main" id="{316457DF-1EC5-4FB5-A970-5830E683D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5" y="2961"/>
                <a:ext cx="43" cy="67"/>
              </a:xfrm>
              <a:custGeom>
                <a:avLst/>
                <a:gdLst>
                  <a:gd name="T0" fmla="*/ 43 w 107"/>
                  <a:gd name="T1" fmla="*/ 2 h 168"/>
                  <a:gd name="T2" fmla="*/ 33 w 107"/>
                  <a:gd name="T3" fmla="*/ 34 h 168"/>
                  <a:gd name="T4" fmla="*/ 26 w 107"/>
                  <a:gd name="T5" fmla="*/ 44 h 168"/>
                  <a:gd name="T6" fmla="*/ 23 w 107"/>
                  <a:gd name="T7" fmla="*/ 49 h 168"/>
                  <a:gd name="T8" fmla="*/ 20 w 107"/>
                  <a:gd name="T9" fmla="*/ 56 h 168"/>
                  <a:gd name="T10" fmla="*/ 15 w 107"/>
                  <a:gd name="T11" fmla="*/ 60 h 168"/>
                  <a:gd name="T12" fmla="*/ 11 w 107"/>
                  <a:gd name="T13" fmla="*/ 63 h 168"/>
                  <a:gd name="T14" fmla="*/ 2 w 107"/>
                  <a:gd name="T15" fmla="*/ 67 h 168"/>
                  <a:gd name="T16" fmla="*/ 0 w 107"/>
                  <a:gd name="T17" fmla="*/ 65 h 168"/>
                  <a:gd name="T18" fmla="*/ 0 w 107"/>
                  <a:gd name="T19" fmla="*/ 63 h 168"/>
                  <a:gd name="T20" fmla="*/ 7 w 107"/>
                  <a:gd name="T21" fmla="*/ 58 h 168"/>
                  <a:gd name="T22" fmla="*/ 12 w 107"/>
                  <a:gd name="T23" fmla="*/ 51 h 168"/>
                  <a:gd name="T24" fmla="*/ 19 w 107"/>
                  <a:gd name="T25" fmla="*/ 39 h 168"/>
                  <a:gd name="T26" fmla="*/ 21 w 107"/>
                  <a:gd name="T27" fmla="*/ 34 h 168"/>
                  <a:gd name="T28" fmla="*/ 25 w 107"/>
                  <a:gd name="T29" fmla="*/ 29 h 168"/>
                  <a:gd name="T30" fmla="*/ 30 w 107"/>
                  <a:gd name="T31" fmla="*/ 22 h 168"/>
                  <a:gd name="T32" fmla="*/ 33 w 107"/>
                  <a:gd name="T33" fmla="*/ 16 h 168"/>
                  <a:gd name="T34" fmla="*/ 41 w 107"/>
                  <a:gd name="T35" fmla="*/ 1 h 168"/>
                  <a:gd name="T36" fmla="*/ 43 w 107"/>
                  <a:gd name="T37" fmla="*/ 0 h 168"/>
                  <a:gd name="T38" fmla="*/ 43 w 107"/>
                  <a:gd name="T39" fmla="*/ 2 h 16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107" h="168">
                    <a:moveTo>
                      <a:pt x="107" y="4"/>
                    </a:moveTo>
                    <a:lnTo>
                      <a:pt x="82" y="85"/>
                    </a:lnTo>
                    <a:lnTo>
                      <a:pt x="64" y="111"/>
                    </a:lnTo>
                    <a:lnTo>
                      <a:pt x="57" y="124"/>
                    </a:lnTo>
                    <a:lnTo>
                      <a:pt x="49" y="140"/>
                    </a:lnTo>
                    <a:lnTo>
                      <a:pt x="38" y="150"/>
                    </a:lnTo>
                    <a:lnTo>
                      <a:pt x="27" y="157"/>
                    </a:lnTo>
                    <a:lnTo>
                      <a:pt x="4" y="168"/>
                    </a:lnTo>
                    <a:lnTo>
                      <a:pt x="0" y="164"/>
                    </a:lnTo>
                    <a:lnTo>
                      <a:pt x="1" y="159"/>
                    </a:lnTo>
                    <a:lnTo>
                      <a:pt x="17" y="146"/>
                    </a:lnTo>
                    <a:lnTo>
                      <a:pt x="31" y="127"/>
                    </a:lnTo>
                    <a:lnTo>
                      <a:pt x="47" y="99"/>
                    </a:lnTo>
                    <a:lnTo>
                      <a:pt x="53" y="86"/>
                    </a:lnTo>
                    <a:lnTo>
                      <a:pt x="63" y="72"/>
                    </a:lnTo>
                    <a:lnTo>
                      <a:pt x="74" y="55"/>
                    </a:lnTo>
                    <a:lnTo>
                      <a:pt x="82" y="39"/>
                    </a:lnTo>
                    <a:lnTo>
                      <a:pt x="101" y="2"/>
                    </a:lnTo>
                    <a:lnTo>
                      <a:pt x="106" y="0"/>
                    </a:lnTo>
                    <a:lnTo>
                      <a:pt x="107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0" name="Freeform 320">
                <a:extLst>
                  <a:ext uri="{FF2B5EF4-FFF2-40B4-BE49-F238E27FC236}">
                    <a16:creationId xmlns:a16="http://schemas.microsoft.com/office/drawing/2014/main" id="{49D10382-9A61-47ED-ACE3-04E387637E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" y="2995"/>
                <a:ext cx="27" cy="13"/>
              </a:xfrm>
              <a:custGeom>
                <a:avLst/>
                <a:gdLst>
                  <a:gd name="T0" fmla="*/ 1 w 67"/>
                  <a:gd name="T1" fmla="*/ 10 h 31"/>
                  <a:gd name="T2" fmla="*/ 11 w 67"/>
                  <a:gd name="T3" fmla="*/ 6 h 31"/>
                  <a:gd name="T4" fmla="*/ 22 w 67"/>
                  <a:gd name="T5" fmla="*/ 0 h 31"/>
                  <a:gd name="T6" fmla="*/ 27 w 67"/>
                  <a:gd name="T7" fmla="*/ 3 h 31"/>
                  <a:gd name="T8" fmla="*/ 27 w 67"/>
                  <a:gd name="T9" fmla="*/ 5 h 31"/>
                  <a:gd name="T10" fmla="*/ 25 w 67"/>
                  <a:gd name="T11" fmla="*/ 8 h 31"/>
                  <a:gd name="T12" fmla="*/ 13 w 67"/>
                  <a:gd name="T13" fmla="*/ 11 h 31"/>
                  <a:gd name="T14" fmla="*/ 1 w 67"/>
                  <a:gd name="T15" fmla="*/ 13 h 31"/>
                  <a:gd name="T16" fmla="*/ 0 w 67"/>
                  <a:gd name="T17" fmla="*/ 11 h 31"/>
                  <a:gd name="T18" fmla="*/ 1 w 67"/>
                  <a:gd name="T19" fmla="*/ 10 h 3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7" h="31">
                    <a:moveTo>
                      <a:pt x="3" y="23"/>
                    </a:moveTo>
                    <a:lnTo>
                      <a:pt x="28" y="14"/>
                    </a:lnTo>
                    <a:lnTo>
                      <a:pt x="55" y="0"/>
                    </a:lnTo>
                    <a:lnTo>
                      <a:pt x="67" y="6"/>
                    </a:lnTo>
                    <a:lnTo>
                      <a:pt x="67" y="13"/>
                    </a:lnTo>
                    <a:lnTo>
                      <a:pt x="61" y="18"/>
                    </a:lnTo>
                    <a:lnTo>
                      <a:pt x="32" y="26"/>
                    </a:lnTo>
                    <a:lnTo>
                      <a:pt x="3" y="31"/>
                    </a:lnTo>
                    <a:lnTo>
                      <a:pt x="0" y="26"/>
                    </a:lnTo>
                    <a:lnTo>
                      <a:pt x="3" y="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1" name="Freeform 321">
                <a:extLst>
                  <a:ext uri="{FF2B5EF4-FFF2-40B4-BE49-F238E27FC236}">
                    <a16:creationId xmlns:a16="http://schemas.microsoft.com/office/drawing/2014/main" id="{1E058821-1ABB-4CE5-927F-FEADCC74D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5" y="2949"/>
                <a:ext cx="10" cy="41"/>
              </a:xfrm>
              <a:custGeom>
                <a:avLst/>
                <a:gdLst>
                  <a:gd name="T0" fmla="*/ 2 w 25"/>
                  <a:gd name="T1" fmla="*/ 1 h 103"/>
                  <a:gd name="T2" fmla="*/ 10 w 25"/>
                  <a:gd name="T3" fmla="*/ 25 h 103"/>
                  <a:gd name="T4" fmla="*/ 8 w 25"/>
                  <a:gd name="T5" fmla="*/ 39 h 103"/>
                  <a:gd name="T6" fmla="*/ 6 w 25"/>
                  <a:gd name="T7" fmla="*/ 41 h 103"/>
                  <a:gd name="T8" fmla="*/ 4 w 25"/>
                  <a:gd name="T9" fmla="*/ 39 h 103"/>
                  <a:gd name="T10" fmla="*/ 2 w 25"/>
                  <a:gd name="T11" fmla="*/ 25 h 103"/>
                  <a:gd name="T12" fmla="*/ 0 w 25"/>
                  <a:gd name="T13" fmla="*/ 2 h 103"/>
                  <a:gd name="T14" fmla="*/ 1 w 25"/>
                  <a:gd name="T15" fmla="*/ 0 h 103"/>
                  <a:gd name="T16" fmla="*/ 2 w 25"/>
                  <a:gd name="T17" fmla="*/ 1 h 10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5" h="103">
                    <a:moveTo>
                      <a:pt x="5" y="2"/>
                    </a:moveTo>
                    <a:lnTo>
                      <a:pt x="25" y="62"/>
                    </a:lnTo>
                    <a:lnTo>
                      <a:pt x="19" y="99"/>
                    </a:lnTo>
                    <a:lnTo>
                      <a:pt x="15" y="103"/>
                    </a:lnTo>
                    <a:lnTo>
                      <a:pt x="11" y="99"/>
                    </a:lnTo>
                    <a:lnTo>
                      <a:pt x="5" y="62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2" name="Freeform 322">
                <a:extLst>
                  <a:ext uri="{FF2B5EF4-FFF2-40B4-BE49-F238E27FC236}">
                    <a16:creationId xmlns:a16="http://schemas.microsoft.com/office/drawing/2014/main" id="{8F1DDFD8-660D-4392-961C-CC299CEA5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6" y="2982"/>
                <a:ext cx="19" cy="7"/>
              </a:xfrm>
              <a:custGeom>
                <a:avLst/>
                <a:gdLst>
                  <a:gd name="T0" fmla="*/ 1 w 45"/>
                  <a:gd name="T1" fmla="*/ 3 h 18"/>
                  <a:gd name="T2" fmla="*/ 13 w 45"/>
                  <a:gd name="T3" fmla="*/ 0 h 18"/>
                  <a:gd name="T4" fmla="*/ 15 w 45"/>
                  <a:gd name="T5" fmla="*/ 0 h 18"/>
                  <a:gd name="T6" fmla="*/ 19 w 45"/>
                  <a:gd name="T7" fmla="*/ 2 h 18"/>
                  <a:gd name="T8" fmla="*/ 17 w 45"/>
                  <a:gd name="T9" fmla="*/ 6 h 18"/>
                  <a:gd name="T10" fmla="*/ 13 w 45"/>
                  <a:gd name="T11" fmla="*/ 7 h 18"/>
                  <a:gd name="T12" fmla="*/ 1 w 45"/>
                  <a:gd name="T13" fmla="*/ 6 h 18"/>
                  <a:gd name="T14" fmla="*/ 0 w 45"/>
                  <a:gd name="T15" fmla="*/ 5 h 18"/>
                  <a:gd name="T16" fmla="*/ 1 w 45"/>
                  <a:gd name="T17" fmla="*/ 3 h 1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5" h="18">
                    <a:moveTo>
                      <a:pt x="3" y="7"/>
                    </a:moveTo>
                    <a:lnTo>
                      <a:pt x="30" y="0"/>
                    </a:lnTo>
                    <a:lnTo>
                      <a:pt x="35" y="0"/>
                    </a:lnTo>
                    <a:lnTo>
                      <a:pt x="45" y="4"/>
                    </a:lnTo>
                    <a:lnTo>
                      <a:pt x="40" y="15"/>
                    </a:lnTo>
                    <a:lnTo>
                      <a:pt x="31" y="18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3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3" name="Freeform 323">
                <a:extLst>
                  <a:ext uri="{FF2B5EF4-FFF2-40B4-BE49-F238E27FC236}">
                    <a16:creationId xmlns:a16="http://schemas.microsoft.com/office/drawing/2014/main" id="{31193060-F8FF-4615-858D-84ED656E3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6" y="2934"/>
                <a:ext cx="27" cy="8"/>
              </a:xfrm>
              <a:custGeom>
                <a:avLst/>
                <a:gdLst>
                  <a:gd name="T0" fmla="*/ 1 w 68"/>
                  <a:gd name="T1" fmla="*/ 3 h 20"/>
                  <a:gd name="T2" fmla="*/ 9 w 68"/>
                  <a:gd name="T3" fmla="*/ 0 h 20"/>
                  <a:gd name="T4" fmla="*/ 19 w 68"/>
                  <a:gd name="T5" fmla="*/ 1 h 20"/>
                  <a:gd name="T6" fmla="*/ 25 w 68"/>
                  <a:gd name="T7" fmla="*/ 2 h 20"/>
                  <a:gd name="T8" fmla="*/ 27 w 68"/>
                  <a:gd name="T9" fmla="*/ 6 h 20"/>
                  <a:gd name="T10" fmla="*/ 25 w 68"/>
                  <a:gd name="T11" fmla="*/ 8 h 20"/>
                  <a:gd name="T12" fmla="*/ 23 w 68"/>
                  <a:gd name="T13" fmla="*/ 8 h 20"/>
                  <a:gd name="T14" fmla="*/ 19 w 68"/>
                  <a:gd name="T15" fmla="*/ 8 h 20"/>
                  <a:gd name="T16" fmla="*/ 10 w 68"/>
                  <a:gd name="T17" fmla="*/ 5 h 20"/>
                  <a:gd name="T18" fmla="*/ 2 w 68"/>
                  <a:gd name="T19" fmla="*/ 5 h 20"/>
                  <a:gd name="T20" fmla="*/ 0 w 68"/>
                  <a:gd name="T21" fmla="*/ 5 h 20"/>
                  <a:gd name="T22" fmla="*/ 1 w 68"/>
                  <a:gd name="T23" fmla="*/ 3 h 2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8" h="20">
                    <a:moveTo>
                      <a:pt x="2" y="7"/>
                    </a:moveTo>
                    <a:lnTo>
                      <a:pt x="23" y="0"/>
                    </a:lnTo>
                    <a:lnTo>
                      <a:pt x="49" y="3"/>
                    </a:lnTo>
                    <a:lnTo>
                      <a:pt x="62" y="6"/>
                    </a:lnTo>
                    <a:lnTo>
                      <a:pt x="68" y="15"/>
                    </a:lnTo>
                    <a:lnTo>
                      <a:pt x="64" y="19"/>
                    </a:lnTo>
                    <a:lnTo>
                      <a:pt x="58" y="20"/>
                    </a:lnTo>
                    <a:lnTo>
                      <a:pt x="47" y="19"/>
                    </a:lnTo>
                    <a:lnTo>
                      <a:pt x="26" y="12"/>
                    </a:lnTo>
                    <a:lnTo>
                      <a:pt x="5" y="13"/>
                    </a:lnTo>
                    <a:lnTo>
                      <a:pt x="0" y="12"/>
                    </a:ln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4" name="Freeform 324">
                <a:extLst>
                  <a:ext uri="{FF2B5EF4-FFF2-40B4-BE49-F238E27FC236}">
                    <a16:creationId xmlns:a16="http://schemas.microsoft.com/office/drawing/2014/main" id="{0B1F8865-EA4C-4BAA-B2B1-30F323B5B9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" y="2951"/>
                <a:ext cx="33" cy="6"/>
              </a:xfrm>
              <a:custGeom>
                <a:avLst/>
                <a:gdLst>
                  <a:gd name="T0" fmla="*/ 0 w 82"/>
                  <a:gd name="T1" fmla="*/ 3 h 16"/>
                  <a:gd name="T2" fmla="*/ 8 w 82"/>
                  <a:gd name="T3" fmla="*/ 0 h 16"/>
                  <a:gd name="T4" fmla="*/ 17 w 82"/>
                  <a:gd name="T5" fmla="*/ 0 h 16"/>
                  <a:gd name="T6" fmla="*/ 25 w 82"/>
                  <a:gd name="T7" fmla="*/ 2 h 16"/>
                  <a:gd name="T8" fmla="*/ 32 w 82"/>
                  <a:gd name="T9" fmla="*/ 1 h 16"/>
                  <a:gd name="T10" fmla="*/ 33 w 82"/>
                  <a:gd name="T11" fmla="*/ 4 h 16"/>
                  <a:gd name="T12" fmla="*/ 16 w 82"/>
                  <a:gd name="T13" fmla="*/ 5 h 16"/>
                  <a:gd name="T14" fmla="*/ 8 w 82"/>
                  <a:gd name="T15" fmla="*/ 5 h 16"/>
                  <a:gd name="T16" fmla="*/ 2 w 82"/>
                  <a:gd name="T17" fmla="*/ 6 h 16"/>
                  <a:gd name="T18" fmla="*/ 0 w 82"/>
                  <a:gd name="T19" fmla="*/ 5 h 16"/>
                  <a:gd name="T20" fmla="*/ 0 w 82"/>
                  <a:gd name="T21" fmla="*/ 3 h 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2" h="16">
                    <a:moveTo>
                      <a:pt x="1" y="9"/>
                    </a:moveTo>
                    <a:lnTo>
                      <a:pt x="21" y="0"/>
                    </a:lnTo>
                    <a:lnTo>
                      <a:pt x="43" y="1"/>
                    </a:lnTo>
                    <a:lnTo>
                      <a:pt x="61" y="4"/>
                    </a:lnTo>
                    <a:lnTo>
                      <a:pt x="80" y="3"/>
                    </a:lnTo>
                    <a:lnTo>
                      <a:pt x="82" y="10"/>
                    </a:lnTo>
                    <a:lnTo>
                      <a:pt x="39" y="14"/>
                    </a:lnTo>
                    <a:lnTo>
                      <a:pt x="21" y="12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5" name="Freeform 325">
                <a:extLst>
                  <a:ext uri="{FF2B5EF4-FFF2-40B4-BE49-F238E27FC236}">
                    <a16:creationId xmlns:a16="http://schemas.microsoft.com/office/drawing/2014/main" id="{CE4F4FA4-89CD-4F2B-B1CC-299E1610CD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2" y="2956"/>
                <a:ext cx="17" cy="8"/>
              </a:xfrm>
              <a:custGeom>
                <a:avLst/>
                <a:gdLst>
                  <a:gd name="T0" fmla="*/ 1 w 42"/>
                  <a:gd name="T1" fmla="*/ 4 h 20"/>
                  <a:gd name="T2" fmla="*/ 3 w 42"/>
                  <a:gd name="T3" fmla="*/ 0 h 20"/>
                  <a:gd name="T4" fmla="*/ 15 w 42"/>
                  <a:gd name="T5" fmla="*/ 0 h 20"/>
                  <a:gd name="T6" fmla="*/ 17 w 42"/>
                  <a:gd name="T7" fmla="*/ 1 h 20"/>
                  <a:gd name="T8" fmla="*/ 15 w 42"/>
                  <a:gd name="T9" fmla="*/ 3 h 20"/>
                  <a:gd name="T10" fmla="*/ 7 w 42"/>
                  <a:gd name="T11" fmla="*/ 8 h 20"/>
                  <a:gd name="T12" fmla="*/ 1 w 42"/>
                  <a:gd name="T13" fmla="*/ 7 h 20"/>
                  <a:gd name="T14" fmla="*/ 0 w 42"/>
                  <a:gd name="T15" fmla="*/ 6 h 20"/>
                  <a:gd name="T16" fmla="*/ 1 w 42"/>
                  <a:gd name="T17" fmla="*/ 4 h 2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2" h="20">
                    <a:moveTo>
                      <a:pt x="2" y="10"/>
                    </a:moveTo>
                    <a:lnTo>
                      <a:pt x="8" y="0"/>
                    </a:lnTo>
                    <a:lnTo>
                      <a:pt x="38" y="0"/>
                    </a:lnTo>
                    <a:lnTo>
                      <a:pt x="42" y="3"/>
                    </a:lnTo>
                    <a:lnTo>
                      <a:pt x="38" y="7"/>
                    </a:lnTo>
                    <a:lnTo>
                      <a:pt x="17" y="20"/>
                    </a:lnTo>
                    <a:lnTo>
                      <a:pt x="3" y="17"/>
                    </a:lnTo>
                    <a:lnTo>
                      <a:pt x="0" y="15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6" name="Freeform 326">
                <a:extLst>
                  <a:ext uri="{FF2B5EF4-FFF2-40B4-BE49-F238E27FC236}">
                    <a16:creationId xmlns:a16="http://schemas.microsoft.com/office/drawing/2014/main" id="{B41DAA85-D28D-45C4-89CF-7A8499F7B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3" y="2940"/>
                <a:ext cx="25" cy="10"/>
              </a:xfrm>
              <a:custGeom>
                <a:avLst/>
                <a:gdLst>
                  <a:gd name="T0" fmla="*/ 0 w 61"/>
                  <a:gd name="T1" fmla="*/ 7 h 26"/>
                  <a:gd name="T2" fmla="*/ 3 w 61"/>
                  <a:gd name="T3" fmla="*/ 4 h 26"/>
                  <a:gd name="T4" fmla="*/ 23 w 61"/>
                  <a:gd name="T5" fmla="*/ 0 h 26"/>
                  <a:gd name="T6" fmla="*/ 25 w 61"/>
                  <a:gd name="T7" fmla="*/ 1 h 26"/>
                  <a:gd name="T8" fmla="*/ 23 w 61"/>
                  <a:gd name="T9" fmla="*/ 3 h 26"/>
                  <a:gd name="T10" fmla="*/ 6 w 61"/>
                  <a:gd name="T11" fmla="*/ 8 h 26"/>
                  <a:gd name="T12" fmla="*/ 3 w 61"/>
                  <a:gd name="T13" fmla="*/ 10 h 26"/>
                  <a:gd name="T14" fmla="*/ 0 w 61"/>
                  <a:gd name="T15" fmla="*/ 10 h 26"/>
                  <a:gd name="T16" fmla="*/ 0 w 61"/>
                  <a:gd name="T17" fmla="*/ 8 h 26"/>
                  <a:gd name="T18" fmla="*/ 0 w 61"/>
                  <a:gd name="T19" fmla="*/ 7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1" h="26">
                    <a:moveTo>
                      <a:pt x="1" y="19"/>
                    </a:moveTo>
                    <a:lnTo>
                      <a:pt x="8" y="10"/>
                    </a:lnTo>
                    <a:lnTo>
                      <a:pt x="56" y="0"/>
                    </a:lnTo>
                    <a:lnTo>
                      <a:pt x="61" y="3"/>
                    </a:lnTo>
                    <a:lnTo>
                      <a:pt x="57" y="8"/>
                    </a:lnTo>
                    <a:lnTo>
                      <a:pt x="14" y="20"/>
                    </a:lnTo>
                    <a:lnTo>
                      <a:pt x="8" y="26"/>
                    </a:lnTo>
                    <a:lnTo>
                      <a:pt x="1" y="26"/>
                    </a:lnTo>
                    <a:lnTo>
                      <a:pt x="0" y="22"/>
                    </a:lnTo>
                    <a:lnTo>
                      <a:pt x="1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7" name="Freeform 327">
                <a:extLst>
                  <a:ext uri="{FF2B5EF4-FFF2-40B4-BE49-F238E27FC236}">
                    <a16:creationId xmlns:a16="http://schemas.microsoft.com/office/drawing/2014/main" id="{43B4BC12-796A-4280-80FF-357604404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8" y="2869"/>
                <a:ext cx="74" cy="40"/>
              </a:xfrm>
              <a:custGeom>
                <a:avLst/>
                <a:gdLst>
                  <a:gd name="T0" fmla="*/ 1 w 187"/>
                  <a:gd name="T1" fmla="*/ 37 h 100"/>
                  <a:gd name="T2" fmla="*/ 18 w 187"/>
                  <a:gd name="T3" fmla="*/ 34 h 100"/>
                  <a:gd name="T4" fmla="*/ 25 w 187"/>
                  <a:gd name="T5" fmla="*/ 30 h 100"/>
                  <a:gd name="T6" fmla="*/ 33 w 187"/>
                  <a:gd name="T7" fmla="*/ 25 h 100"/>
                  <a:gd name="T8" fmla="*/ 36 w 187"/>
                  <a:gd name="T9" fmla="*/ 22 h 100"/>
                  <a:gd name="T10" fmla="*/ 39 w 187"/>
                  <a:gd name="T11" fmla="*/ 20 h 100"/>
                  <a:gd name="T12" fmla="*/ 47 w 187"/>
                  <a:gd name="T13" fmla="*/ 17 h 100"/>
                  <a:gd name="T14" fmla="*/ 54 w 187"/>
                  <a:gd name="T15" fmla="*/ 14 h 100"/>
                  <a:gd name="T16" fmla="*/ 59 w 187"/>
                  <a:gd name="T17" fmla="*/ 9 h 100"/>
                  <a:gd name="T18" fmla="*/ 65 w 187"/>
                  <a:gd name="T19" fmla="*/ 3 h 100"/>
                  <a:gd name="T20" fmla="*/ 72 w 187"/>
                  <a:gd name="T21" fmla="*/ 0 h 100"/>
                  <a:gd name="T22" fmla="*/ 74 w 187"/>
                  <a:gd name="T23" fmla="*/ 1 h 100"/>
                  <a:gd name="T24" fmla="*/ 72 w 187"/>
                  <a:gd name="T25" fmla="*/ 3 h 100"/>
                  <a:gd name="T26" fmla="*/ 65 w 187"/>
                  <a:gd name="T27" fmla="*/ 8 h 100"/>
                  <a:gd name="T28" fmla="*/ 61 w 187"/>
                  <a:gd name="T29" fmla="*/ 14 h 100"/>
                  <a:gd name="T30" fmla="*/ 55 w 187"/>
                  <a:gd name="T31" fmla="*/ 21 h 100"/>
                  <a:gd name="T32" fmla="*/ 53 w 187"/>
                  <a:gd name="T33" fmla="*/ 23 h 100"/>
                  <a:gd name="T34" fmla="*/ 49 w 187"/>
                  <a:gd name="T35" fmla="*/ 24 h 100"/>
                  <a:gd name="T36" fmla="*/ 39 w 187"/>
                  <a:gd name="T37" fmla="*/ 32 h 100"/>
                  <a:gd name="T38" fmla="*/ 34 w 187"/>
                  <a:gd name="T39" fmla="*/ 35 h 100"/>
                  <a:gd name="T40" fmla="*/ 30 w 187"/>
                  <a:gd name="T41" fmla="*/ 37 h 100"/>
                  <a:gd name="T42" fmla="*/ 21 w 187"/>
                  <a:gd name="T43" fmla="*/ 39 h 100"/>
                  <a:gd name="T44" fmla="*/ 1 w 187"/>
                  <a:gd name="T45" fmla="*/ 40 h 100"/>
                  <a:gd name="T46" fmla="*/ 0 w 187"/>
                  <a:gd name="T47" fmla="*/ 39 h 100"/>
                  <a:gd name="T48" fmla="*/ 1 w 187"/>
                  <a:gd name="T49" fmla="*/ 37 h 1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87" h="100">
                    <a:moveTo>
                      <a:pt x="3" y="92"/>
                    </a:moveTo>
                    <a:lnTo>
                      <a:pt x="45" y="86"/>
                    </a:lnTo>
                    <a:lnTo>
                      <a:pt x="64" y="76"/>
                    </a:lnTo>
                    <a:lnTo>
                      <a:pt x="83" y="63"/>
                    </a:lnTo>
                    <a:lnTo>
                      <a:pt x="91" y="56"/>
                    </a:lnTo>
                    <a:lnTo>
                      <a:pt x="99" y="51"/>
                    </a:lnTo>
                    <a:lnTo>
                      <a:pt x="118" y="43"/>
                    </a:lnTo>
                    <a:lnTo>
                      <a:pt x="136" y="36"/>
                    </a:lnTo>
                    <a:lnTo>
                      <a:pt x="150" y="22"/>
                    </a:lnTo>
                    <a:lnTo>
                      <a:pt x="163" y="8"/>
                    </a:lnTo>
                    <a:lnTo>
                      <a:pt x="181" y="0"/>
                    </a:lnTo>
                    <a:lnTo>
                      <a:pt x="187" y="3"/>
                    </a:lnTo>
                    <a:lnTo>
                      <a:pt x="182" y="8"/>
                    </a:lnTo>
                    <a:lnTo>
                      <a:pt x="165" y="19"/>
                    </a:lnTo>
                    <a:lnTo>
                      <a:pt x="153" y="36"/>
                    </a:lnTo>
                    <a:lnTo>
                      <a:pt x="140" y="52"/>
                    </a:lnTo>
                    <a:lnTo>
                      <a:pt x="133" y="57"/>
                    </a:lnTo>
                    <a:lnTo>
                      <a:pt x="123" y="60"/>
                    </a:lnTo>
                    <a:lnTo>
                      <a:pt x="98" y="80"/>
                    </a:lnTo>
                    <a:lnTo>
                      <a:pt x="86" y="87"/>
                    </a:lnTo>
                    <a:lnTo>
                      <a:pt x="75" y="92"/>
                    </a:lnTo>
                    <a:lnTo>
                      <a:pt x="53" y="98"/>
                    </a:lnTo>
                    <a:lnTo>
                      <a:pt x="3" y="100"/>
                    </a:lnTo>
                    <a:lnTo>
                      <a:pt x="0" y="97"/>
                    </a:lnTo>
                    <a:lnTo>
                      <a:pt x="3" y="9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8" name="Freeform 328">
                <a:extLst>
                  <a:ext uri="{FF2B5EF4-FFF2-40B4-BE49-F238E27FC236}">
                    <a16:creationId xmlns:a16="http://schemas.microsoft.com/office/drawing/2014/main" id="{1D3DBD20-1193-45A2-AC45-F7B2D8DBDD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8" y="2896"/>
                <a:ext cx="15" cy="8"/>
              </a:xfrm>
              <a:custGeom>
                <a:avLst/>
                <a:gdLst>
                  <a:gd name="T0" fmla="*/ 1 w 37"/>
                  <a:gd name="T1" fmla="*/ 0 h 17"/>
                  <a:gd name="T2" fmla="*/ 11 w 37"/>
                  <a:gd name="T3" fmla="*/ 0 h 17"/>
                  <a:gd name="T4" fmla="*/ 14 w 37"/>
                  <a:gd name="T5" fmla="*/ 1 h 17"/>
                  <a:gd name="T6" fmla="*/ 15 w 37"/>
                  <a:gd name="T7" fmla="*/ 4 h 17"/>
                  <a:gd name="T8" fmla="*/ 14 w 37"/>
                  <a:gd name="T9" fmla="*/ 7 h 17"/>
                  <a:gd name="T10" fmla="*/ 11 w 37"/>
                  <a:gd name="T11" fmla="*/ 8 h 17"/>
                  <a:gd name="T12" fmla="*/ 1 w 37"/>
                  <a:gd name="T13" fmla="*/ 4 h 17"/>
                  <a:gd name="T14" fmla="*/ 0 w 37"/>
                  <a:gd name="T15" fmla="*/ 2 h 17"/>
                  <a:gd name="T16" fmla="*/ 1 w 37"/>
                  <a:gd name="T17" fmla="*/ 0 h 1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" h="17">
                    <a:moveTo>
                      <a:pt x="3" y="1"/>
                    </a:moveTo>
                    <a:lnTo>
                      <a:pt x="27" y="0"/>
                    </a:lnTo>
                    <a:lnTo>
                      <a:pt x="34" y="2"/>
                    </a:lnTo>
                    <a:lnTo>
                      <a:pt x="37" y="8"/>
                    </a:lnTo>
                    <a:lnTo>
                      <a:pt x="34" y="15"/>
                    </a:lnTo>
                    <a:lnTo>
                      <a:pt x="27" y="17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89" name="Freeform 329">
                <a:extLst>
                  <a:ext uri="{FF2B5EF4-FFF2-40B4-BE49-F238E27FC236}">
                    <a16:creationId xmlns:a16="http://schemas.microsoft.com/office/drawing/2014/main" id="{FA4EBE79-9938-4B56-9AE4-5C8911A22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2909"/>
                <a:ext cx="10" cy="7"/>
              </a:xfrm>
              <a:custGeom>
                <a:avLst/>
                <a:gdLst>
                  <a:gd name="T0" fmla="*/ 3 w 26"/>
                  <a:gd name="T1" fmla="*/ 0 h 16"/>
                  <a:gd name="T2" fmla="*/ 5 w 26"/>
                  <a:gd name="T3" fmla="*/ 0 h 16"/>
                  <a:gd name="T4" fmla="*/ 10 w 26"/>
                  <a:gd name="T5" fmla="*/ 4 h 16"/>
                  <a:gd name="T6" fmla="*/ 10 w 26"/>
                  <a:gd name="T7" fmla="*/ 5 h 16"/>
                  <a:gd name="T8" fmla="*/ 8 w 26"/>
                  <a:gd name="T9" fmla="*/ 5 h 16"/>
                  <a:gd name="T10" fmla="*/ 2 w 26"/>
                  <a:gd name="T11" fmla="*/ 7 h 16"/>
                  <a:gd name="T12" fmla="*/ 0 w 26"/>
                  <a:gd name="T13" fmla="*/ 3 h 16"/>
                  <a:gd name="T14" fmla="*/ 1 w 26"/>
                  <a:gd name="T15" fmla="*/ 1 h 16"/>
                  <a:gd name="T16" fmla="*/ 3 w 26"/>
                  <a:gd name="T17" fmla="*/ 0 h 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" h="16">
                    <a:moveTo>
                      <a:pt x="9" y="0"/>
                    </a:moveTo>
                    <a:lnTo>
                      <a:pt x="13" y="0"/>
                    </a:lnTo>
                    <a:lnTo>
                      <a:pt x="26" y="8"/>
                    </a:lnTo>
                    <a:lnTo>
                      <a:pt x="26" y="12"/>
                    </a:lnTo>
                    <a:lnTo>
                      <a:pt x="21" y="12"/>
                    </a:lnTo>
                    <a:lnTo>
                      <a:pt x="5" y="16"/>
                    </a:lnTo>
                    <a:lnTo>
                      <a:pt x="0" y="7"/>
                    </a:lnTo>
                    <a:lnTo>
                      <a:pt x="2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0" name="Freeform 330">
                <a:extLst>
                  <a:ext uri="{FF2B5EF4-FFF2-40B4-BE49-F238E27FC236}">
                    <a16:creationId xmlns:a16="http://schemas.microsoft.com/office/drawing/2014/main" id="{FE649A63-9FC4-4C99-9307-34DE6F5152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9" y="2915"/>
                <a:ext cx="45" cy="16"/>
              </a:xfrm>
              <a:custGeom>
                <a:avLst/>
                <a:gdLst>
                  <a:gd name="T0" fmla="*/ 1 w 111"/>
                  <a:gd name="T1" fmla="*/ 0 h 39"/>
                  <a:gd name="T2" fmla="*/ 16 w 111"/>
                  <a:gd name="T3" fmla="*/ 0 h 39"/>
                  <a:gd name="T4" fmla="*/ 28 w 111"/>
                  <a:gd name="T5" fmla="*/ 6 h 39"/>
                  <a:gd name="T6" fmla="*/ 45 w 111"/>
                  <a:gd name="T7" fmla="*/ 14 h 39"/>
                  <a:gd name="T8" fmla="*/ 45 w 111"/>
                  <a:gd name="T9" fmla="*/ 16 h 39"/>
                  <a:gd name="T10" fmla="*/ 43 w 111"/>
                  <a:gd name="T11" fmla="*/ 16 h 39"/>
                  <a:gd name="T12" fmla="*/ 25 w 111"/>
                  <a:gd name="T13" fmla="*/ 12 h 39"/>
                  <a:gd name="T14" fmla="*/ 15 w 111"/>
                  <a:gd name="T15" fmla="*/ 5 h 39"/>
                  <a:gd name="T16" fmla="*/ 1 w 111"/>
                  <a:gd name="T17" fmla="*/ 3 h 39"/>
                  <a:gd name="T18" fmla="*/ 0 w 111"/>
                  <a:gd name="T19" fmla="*/ 1 h 39"/>
                  <a:gd name="T20" fmla="*/ 1 w 111"/>
                  <a:gd name="T21" fmla="*/ 0 h 3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1" h="39">
                    <a:moveTo>
                      <a:pt x="3" y="0"/>
                    </a:moveTo>
                    <a:lnTo>
                      <a:pt x="40" y="1"/>
                    </a:lnTo>
                    <a:lnTo>
                      <a:pt x="70" y="14"/>
                    </a:lnTo>
                    <a:lnTo>
                      <a:pt x="110" y="33"/>
                    </a:lnTo>
                    <a:lnTo>
                      <a:pt x="111" y="38"/>
                    </a:lnTo>
                    <a:lnTo>
                      <a:pt x="106" y="39"/>
                    </a:lnTo>
                    <a:lnTo>
                      <a:pt x="62" y="30"/>
                    </a:lnTo>
                    <a:lnTo>
                      <a:pt x="36" y="13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1" name="Freeform 331">
                <a:extLst>
                  <a:ext uri="{FF2B5EF4-FFF2-40B4-BE49-F238E27FC236}">
                    <a16:creationId xmlns:a16="http://schemas.microsoft.com/office/drawing/2014/main" id="{1673C19D-D39F-4E2E-A500-04B1E6871E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9" y="2932"/>
                <a:ext cx="106" cy="97"/>
              </a:xfrm>
              <a:custGeom>
                <a:avLst/>
                <a:gdLst>
                  <a:gd name="T0" fmla="*/ 2 w 266"/>
                  <a:gd name="T1" fmla="*/ 0 h 241"/>
                  <a:gd name="T2" fmla="*/ 33 w 266"/>
                  <a:gd name="T3" fmla="*/ 0 h 241"/>
                  <a:gd name="T4" fmla="*/ 73 w 266"/>
                  <a:gd name="T5" fmla="*/ 40 h 241"/>
                  <a:gd name="T6" fmla="*/ 80 w 266"/>
                  <a:gd name="T7" fmla="*/ 47 h 241"/>
                  <a:gd name="T8" fmla="*/ 87 w 266"/>
                  <a:gd name="T9" fmla="*/ 58 h 241"/>
                  <a:gd name="T10" fmla="*/ 98 w 266"/>
                  <a:gd name="T11" fmla="*/ 80 h 241"/>
                  <a:gd name="T12" fmla="*/ 101 w 266"/>
                  <a:gd name="T13" fmla="*/ 85 h 241"/>
                  <a:gd name="T14" fmla="*/ 106 w 266"/>
                  <a:gd name="T15" fmla="*/ 91 h 241"/>
                  <a:gd name="T16" fmla="*/ 106 w 266"/>
                  <a:gd name="T17" fmla="*/ 95 h 241"/>
                  <a:gd name="T18" fmla="*/ 104 w 266"/>
                  <a:gd name="T19" fmla="*/ 97 h 241"/>
                  <a:gd name="T20" fmla="*/ 99 w 266"/>
                  <a:gd name="T21" fmla="*/ 96 h 241"/>
                  <a:gd name="T22" fmla="*/ 92 w 266"/>
                  <a:gd name="T23" fmla="*/ 85 h 241"/>
                  <a:gd name="T24" fmla="*/ 87 w 266"/>
                  <a:gd name="T25" fmla="*/ 73 h 241"/>
                  <a:gd name="T26" fmla="*/ 82 w 266"/>
                  <a:gd name="T27" fmla="*/ 62 h 241"/>
                  <a:gd name="T28" fmla="*/ 79 w 266"/>
                  <a:gd name="T29" fmla="*/ 56 h 241"/>
                  <a:gd name="T30" fmla="*/ 75 w 266"/>
                  <a:gd name="T31" fmla="*/ 50 h 241"/>
                  <a:gd name="T32" fmla="*/ 63 w 266"/>
                  <a:gd name="T33" fmla="*/ 34 h 241"/>
                  <a:gd name="T34" fmla="*/ 61 w 266"/>
                  <a:gd name="T35" fmla="*/ 29 h 241"/>
                  <a:gd name="T36" fmla="*/ 53 w 266"/>
                  <a:gd name="T37" fmla="*/ 22 h 241"/>
                  <a:gd name="T38" fmla="*/ 51 w 266"/>
                  <a:gd name="T39" fmla="*/ 19 h 241"/>
                  <a:gd name="T40" fmla="*/ 47 w 266"/>
                  <a:gd name="T41" fmla="*/ 16 h 241"/>
                  <a:gd name="T42" fmla="*/ 44 w 266"/>
                  <a:gd name="T43" fmla="*/ 13 h 241"/>
                  <a:gd name="T44" fmla="*/ 41 w 266"/>
                  <a:gd name="T45" fmla="*/ 10 h 241"/>
                  <a:gd name="T46" fmla="*/ 32 w 266"/>
                  <a:gd name="T47" fmla="*/ 6 h 241"/>
                  <a:gd name="T48" fmla="*/ 17 w 266"/>
                  <a:gd name="T49" fmla="*/ 4 h 241"/>
                  <a:gd name="T50" fmla="*/ 2 w 266"/>
                  <a:gd name="T51" fmla="*/ 3 h 241"/>
                  <a:gd name="T52" fmla="*/ 0 w 266"/>
                  <a:gd name="T53" fmla="*/ 1 h 241"/>
                  <a:gd name="T54" fmla="*/ 2 w 266"/>
                  <a:gd name="T55" fmla="*/ 0 h 241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266" h="241">
                    <a:moveTo>
                      <a:pt x="4" y="0"/>
                    </a:moveTo>
                    <a:lnTo>
                      <a:pt x="82" y="0"/>
                    </a:lnTo>
                    <a:cubicBezTo>
                      <a:pt x="127" y="19"/>
                      <a:pt x="166" y="53"/>
                      <a:pt x="183" y="99"/>
                    </a:cubicBezTo>
                    <a:lnTo>
                      <a:pt x="200" y="116"/>
                    </a:lnTo>
                    <a:lnTo>
                      <a:pt x="219" y="143"/>
                    </a:lnTo>
                    <a:lnTo>
                      <a:pt x="245" y="199"/>
                    </a:lnTo>
                    <a:lnTo>
                      <a:pt x="254" y="212"/>
                    </a:lnTo>
                    <a:lnTo>
                      <a:pt x="265" y="227"/>
                    </a:lnTo>
                    <a:lnTo>
                      <a:pt x="266" y="235"/>
                    </a:lnTo>
                    <a:lnTo>
                      <a:pt x="262" y="241"/>
                    </a:lnTo>
                    <a:lnTo>
                      <a:pt x="249" y="238"/>
                    </a:lnTo>
                    <a:lnTo>
                      <a:pt x="231" y="210"/>
                    </a:lnTo>
                    <a:lnTo>
                      <a:pt x="219" y="182"/>
                    </a:lnTo>
                    <a:lnTo>
                      <a:pt x="206" y="154"/>
                    </a:lnTo>
                    <a:lnTo>
                      <a:pt x="197" y="140"/>
                    </a:lnTo>
                    <a:lnTo>
                      <a:pt x="188" y="125"/>
                    </a:lnTo>
                    <a:lnTo>
                      <a:pt x="157" y="85"/>
                    </a:lnTo>
                    <a:lnTo>
                      <a:pt x="152" y="73"/>
                    </a:lnTo>
                    <a:lnTo>
                      <a:pt x="134" y="55"/>
                    </a:lnTo>
                    <a:lnTo>
                      <a:pt x="127" y="46"/>
                    </a:lnTo>
                    <a:lnTo>
                      <a:pt x="118" y="40"/>
                    </a:lnTo>
                    <a:lnTo>
                      <a:pt x="110" y="32"/>
                    </a:lnTo>
                    <a:lnTo>
                      <a:pt x="102" y="26"/>
                    </a:lnTo>
                    <a:lnTo>
                      <a:pt x="80" y="15"/>
                    </a:lnTo>
                    <a:lnTo>
                      <a:pt x="42" y="10"/>
                    </a:lnTo>
                    <a:lnTo>
                      <a:pt x="4" y="7"/>
                    </a:lnTo>
                    <a:lnTo>
                      <a:pt x="0" y="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2" name="Freeform 332">
                <a:extLst>
                  <a:ext uri="{FF2B5EF4-FFF2-40B4-BE49-F238E27FC236}">
                    <a16:creationId xmlns:a16="http://schemas.microsoft.com/office/drawing/2014/main" id="{1F01B817-300A-4332-A477-7218AC8F4A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1" y="2855"/>
                <a:ext cx="105" cy="115"/>
              </a:xfrm>
              <a:custGeom>
                <a:avLst/>
                <a:gdLst>
                  <a:gd name="T0" fmla="*/ 104 w 261"/>
                  <a:gd name="T1" fmla="*/ 12 h 286"/>
                  <a:gd name="T2" fmla="*/ 42 w 261"/>
                  <a:gd name="T3" fmla="*/ 22 h 286"/>
                  <a:gd name="T4" fmla="*/ 35 w 261"/>
                  <a:gd name="T5" fmla="*/ 26 h 286"/>
                  <a:gd name="T6" fmla="*/ 27 w 261"/>
                  <a:gd name="T7" fmla="*/ 35 h 286"/>
                  <a:gd name="T8" fmla="*/ 22 w 261"/>
                  <a:gd name="T9" fmla="*/ 46 h 286"/>
                  <a:gd name="T10" fmla="*/ 22 w 261"/>
                  <a:gd name="T11" fmla="*/ 53 h 286"/>
                  <a:gd name="T12" fmla="*/ 21 w 261"/>
                  <a:gd name="T13" fmla="*/ 61 h 286"/>
                  <a:gd name="T14" fmla="*/ 19 w 261"/>
                  <a:gd name="T15" fmla="*/ 68 h 286"/>
                  <a:gd name="T16" fmla="*/ 10 w 261"/>
                  <a:gd name="T17" fmla="*/ 79 h 286"/>
                  <a:gd name="T18" fmla="*/ 10 w 261"/>
                  <a:gd name="T19" fmla="*/ 87 h 286"/>
                  <a:gd name="T20" fmla="*/ 12 w 261"/>
                  <a:gd name="T21" fmla="*/ 97 h 286"/>
                  <a:gd name="T22" fmla="*/ 14 w 261"/>
                  <a:gd name="T23" fmla="*/ 107 h 286"/>
                  <a:gd name="T24" fmla="*/ 25 w 261"/>
                  <a:gd name="T25" fmla="*/ 109 h 286"/>
                  <a:gd name="T26" fmla="*/ 37 w 261"/>
                  <a:gd name="T27" fmla="*/ 107 h 286"/>
                  <a:gd name="T28" fmla="*/ 44 w 261"/>
                  <a:gd name="T29" fmla="*/ 102 h 286"/>
                  <a:gd name="T30" fmla="*/ 54 w 261"/>
                  <a:gd name="T31" fmla="*/ 92 h 286"/>
                  <a:gd name="T32" fmla="*/ 59 w 261"/>
                  <a:gd name="T33" fmla="*/ 87 h 286"/>
                  <a:gd name="T34" fmla="*/ 65 w 261"/>
                  <a:gd name="T35" fmla="*/ 80 h 286"/>
                  <a:gd name="T36" fmla="*/ 93 w 261"/>
                  <a:gd name="T37" fmla="*/ 35 h 286"/>
                  <a:gd name="T38" fmla="*/ 95 w 261"/>
                  <a:gd name="T39" fmla="*/ 37 h 286"/>
                  <a:gd name="T40" fmla="*/ 90 w 261"/>
                  <a:gd name="T41" fmla="*/ 40 h 286"/>
                  <a:gd name="T42" fmla="*/ 86 w 261"/>
                  <a:gd name="T43" fmla="*/ 43 h 286"/>
                  <a:gd name="T44" fmla="*/ 79 w 261"/>
                  <a:gd name="T45" fmla="*/ 49 h 286"/>
                  <a:gd name="T46" fmla="*/ 74 w 261"/>
                  <a:gd name="T47" fmla="*/ 56 h 286"/>
                  <a:gd name="T48" fmla="*/ 70 w 261"/>
                  <a:gd name="T49" fmla="*/ 65 h 286"/>
                  <a:gd name="T50" fmla="*/ 71 w 261"/>
                  <a:gd name="T51" fmla="*/ 80 h 286"/>
                  <a:gd name="T52" fmla="*/ 69 w 261"/>
                  <a:gd name="T53" fmla="*/ 87 h 286"/>
                  <a:gd name="T54" fmla="*/ 67 w 261"/>
                  <a:gd name="T55" fmla="*/ 89 h 286"/>
                  <a:gd name="T56" fmla="*/ 64 w 261"/>
                  <a:gd name="T57" fmla="*/ 92 h 286"/>
                  <a:gd name="T58" fmla="*/ 56 w 261"/>
                  <a:gd name="T59" fmla="*/ 103 h 286"/>
                  <a:gd name="T60" fmla="*/ 49 w 261"/>
                  <a:gd name="T61" fmla="*/ 108 h 286"/>
                  <a:gd name="T62" fmla="*/ 40 w 261"/>
                  <a:gd name="T63" fmla="*/ 112 h 286"/>
                  <a:gd name="T64" fmla="*/ 32 w 261"/>
                  <a:gd name="T65" fmla="*/ 115 h 286"/>
                  <a:gd name="T66" fmla="*/ 25 w 261"/>
                  <a:gd name="T67" fmla="*/ 115 h 286"/>
                  <a:gd name="T68" fmla="*/ 10 w 261"/>
                  <a:gd name="T69" fmla="*/ 111 h 286"/>
                  <a:gd name="T70" fmla="*/ 8 w 261"/>
                  <a:gd name="T71" fmla="*/ 110 h 286"/>
                  <a:gd name="T72" fmla="*/ 5 w 261"/>
                  <a:gd name="T73" fmla="*/ 97 h 286"/>
                  <a:gd name="T74" fmla="*/ 6 w 261"/>
                  <a:gd name="T75" fmla="*/ 78 h 286"/>
                  <a:gd name="T76" fmla="*/ 10 w 261"/>
                  <a:gd name="T77" fmla="*/ 72 h 286"/>
                  <a:gd name="T78" fmla="*/ 39 w 261"/>
                  <a:gd name="T79" fmla="*/ 18 h 286"/>
                  <a:gd name="T80" fmla="*/ 70 w 261"/>
                  <a:gd name="T81" fmla="*/ 5 h 286"/>
                  <a:gd name="T82" fmla="*/ 83 w 261"/>
                  <a:gd name="T83" fmla="*/ 2 h 286"/>
                  <a:gd name="T84" fmla="*/ 96 w 261"/>
                  <a:gd name="T85" fmla="*/ 2 h 286"/>
                  <a:gd name="T86" fmla="*/ 100 w 261"/>
                  <a:gd name="T87" fmla="*/ 6 h 286"/>
                  <a:gd name="T88" fmla="*/ 104 w 261"/>
                  <a:gd name="T89" fmla="*/ 9 h 286"/>
                  <a:gd name="T90" fmla="*/ 105 w 261"/>
                  <a:gd name="T91" fmla="*/ 11 h 286"/>
                  <a:gd name="T92" fmla="*/ 104 w 261"/>
                  <a:gd name="T93" fmla="*/ 12 h 28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0" t="0" r="r" b="b"/>
                <a:pathLst>
                  <a:path w="261" h="286">
                    <a:moveTo>
                      <a:pt x="258" y="30"/>
                    </a:moveTo>
                    <a:cubicBezTo>
                      <a:pt x="160" y="0"/>
                      <a:pt x="180" y="39"/>
                      <a:pt x="104" y="55"/>
                    </a:cubicBezTo>
                    <a:lnTo>
                      <a:pt x="86" y="64"/>
                    </a:lnTo>
                    <a:lnTo>
                      <a:pt x="67" y="86"/>
                    </a:lnTo>
                    <a:lnTo>
                      <a:pt x="54" y="114"/>
                    </a:lnTo>
                    <a:lnTo>
                      <a:pt x="55" y="133"/>
                    </a:lnTo>
                    <a:lnTo>
                      <a:pt x="53" y="151"/>
                    </a:lnTo>
                    <a:lnTo>
                      <a:pt x="47" y="168"/>
                    </a:lnTo>
                    <a:lnTo>
                      <a:pt x="25" y="196"/>
                    </a:lnTo>
                    <a:lnTo>
                      <a:pt x="25" y="217"/>
                    </a:lnTo>
                    <a:lnTo>
                      <a:pt x="31" y="240"/>
                    </a:lnTo>
                    <a:lnTo>
                      <a:pt x="35" y="265"/>
                    </a:lnTo>
                    <a:lnTo>
                      <a:pt x="63" y="271"/>
                    </a:lnTo>
                    <a:lnTo>
                      <a:pt x="93" y="265"/>
                    </a:lnTo>
                    <a:lnTo>
                      <a:pt x="109" y="254"/>
                    </a:lnTo>
                    <a:lnTo>
                      <a:pt x="135" y="228"/>
                    </a:lnTo>
                    <a:lnTo>
                      <a:pt x="147" y="217"/>
                    </a:lnTo>
                    <a:lnTo>
                      <a:pt x="162" y="198"/>
                    </a:lnTo>
                    <a:cubicBezTo>
                      <a:pt x="129" y="126"/>
                      <a:pt x="187" y="122"/>
                      <a:pt x="230" y="86"/>
                    </a:cubicBezTo>
                    <a:lnTo>
                      <a:pt x="235" y="92"/>
                    </a:lnTo>
                    <a:lnTo>
                      <a:pt x="224" y="100"/>
                    </a:lnTo>
                    <a:lnTo>
                      <a:pt x="215" y="108"/>
                    </a:lnTo>
                    <a:lnTo>
                      <a:pt x="197" y="122"/>
                    </a:lnTo>
                    <a:lnTo>
                      <a:pt x="183" y="139"/>
                    </a:lnTo>
                    <a:lnTo>
                      <a:pt x="175" y="162"/>
                    </a:lnTo>
                    <a:lnTo>
                      <a:pt x="177" y="198"/>
                    </a:lnTo>
                    <a:lnTo>
                      <a:pt x="171" y="216"/>
                    </a:lnTo>
                    <a:lnTo>
                      <a:pt x="167" y="222"/>
                    </a:lnTo>
                    <a:lnTo>
                      <a:pt x="158" y="228"/>
                    </a:lnTo>
                    <a:lnTo>
                      <a:pt x="138" y="256"/>
                    </a:lnTo>
                    <a:lnTo>
                      <a:pt x="121" y="268"/>
                    </a:lnTo>
                    <a:lnTo>
                      <a:pt x="99" y="278"/>
                    </a:lnTo>
                    <a:lnTo>
                      <a:pt x="80" y="285"/>
                    </a:lnTo>
                    <a:lnTo>
                      <a:pt x="62" y="286"/>
                    </a:lnTo>
                    <a:lnTo>
                      <a:pt x="25" y="277"/>
                    </a:lnTo>
                    <a:lnTo>
                      <a:pt x="21" y="273"/>
                    </a:lnTo>
                    <a:lnTo>
                      <a:pt x="13" y="241"/>
                    </a:lnTo>
                    <a:lnTo>
                      <a:pt x="14" y="193"/>
                    </a:lnTo>
                    <a:lnTo>
                      <a:pt x="25" y="178"/>
                    </a:lnTo>
                    <a:cubicBezTo>
                      <a:pt x="67" y="135"/>
                      <a:pt x="0" y="117"/>
                      <a:pt x="98" y="45"/>
                    </a:cubicBezTo>
                    <a:cubicBezTo>
                      <a:pt x="152" y="19"/>
                      <a:pt x="108" y="54"/>
                      <a:pt x="175" y="13"/>
                    </a:cubicBezTo>
                    <a:lnTo>
                      <a:pt x="207" y="4"/>
                    </a:lnTo>
                    <a:lnTo>
                      <a:pt x="239" y="6"/>
                    </a:lnTo>
                    <a:lnTo>
                      <a:pt x="248" y="15"/>
                    </a:lnTo>
                    <a:lnTo>
                      <a:pt x="259" y="22"/>
                    </a:lnTo>
                    <a:lnTo>
                      <a:pt x="261" y="27"/>
                    </a:lnTo>
                    <a:lnTo>
                      <a:pt x="258" y="3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3" name="Freeform 333">
                <a:extLst>
                  <a:ext uri="{FF2B5EF4-FFF2-40B4-BE49-F238E27FC236}">
                    <a16:creationId xmlns:a16="http://schemas.microsoft.com/office/drawing/2014/main" id="{E28366F0-6162-4958-A696-C920E1E002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9" y="2888"/>
                <a:ext cx="40" cy="58"/>
              </a:xfrm>
              <a:custGeom>
                <a:avLst/>
                <a:gdLst>
                  <a:gd name="T0" fmla="*/ 1 w 99"/>
                  <a:gd name="T1" fmla="*/ 0 h 146"/>
                  <a:gd name="T2" fmla="*/ 10 w 99"/>
                  <a:gd name="T3" fmla="*/ 0 h 146"/>
                  <a:gd name="T4" fmla="*/ 11 w 99"/>
                  <a:gd name="T5" fmla="*/ 1 h 146"/>
                  <a:gd name="T6" fmla="*/ 10 w 99"/>
                  <a:gd name="T7" fmla="*/ 10 h 146"/>
                  <a:gd name="T8" fmla="*/ 7 w 99"/>
                  <a:gd name="T9" fmla="*/ 18 h 146"/>
                  <a:gd name="T10" fmla="*/ 6 w 99"/>
                  <a:gd name="T11" fmla="*/ 26 h 146"/>
                  <a:gd name="T12" fmla="*/ 8 w 99"/>
                  <a:gd name="T13" fmla="*/ 29 h 146"/>
                  <a:gd name="T14" fmla="*/ 11 w 99"/>
                  <a:gd name="T15" fmla="*/ 32 h 146"/>
                  <a:gd name="T16" fmla="*/ 26 w 99"/>
                  <a:gd name="T17" fmla="*/ 36 h 146"/>
                  <a:gd name="T18" fmla="*/ 36 w 99"/>
                  <a:gd name="T19" fmla="*/ 42 h 146"/>
                  <a:gd name="T20" fmla="*/ 40 w 99"/>
                  <a:gd name="T21" fmla="*/ 54 h 146"/>
                  <a:gd name="T22" fmla="*/ 39 w 99"/>
                  <a:gd name="T23" fmla="*/ 56 h 146"/>
                  <a:gd name="T24" fmla="*/ 37 w 99"/>
                  <a:gd name="T25" fmla="*/ 58 h 146"/>
                  <a:gd name="T26" fmla="*/ 33 w 99"/>
                  <a:gd name="T27" fmla="*/ 54 h 146"/>
                  <a:gd name="T28" fmla="*/ 31 w 99"/>
                  <a:gd name="T29" fmla="*/ 47 h 146"/>
                  <a:gd name="T30" fmla="*/ 28 w 99"/>
                  <a:gd name="T31" fmla="*/ 44 h 146"/>
                  <a:gd name="T32" fmla="*/ 25 w 99"/>
                  <a:gd name="T33" fmla="*/ 43 h 146"/>
                  <a:gd name="T34" fmla="*/ 6 w 99"/>
                  <a:gd name="T35" fmla="*/ 39 h 146"/>
                  <a:gd name="T36" fmla="*/ 2 w 99"/>
                  <a:gd name="T37" fmla="*/ 31 h 146"/>
                  <a:gd name="T38" fmla="*/ 3 w 99"/>
                  <a:gd name="T39" fmla="*/ 23 h 146"/>
                  <a:gd name="T40" fmla="*/ 8 w 99"/>
                  <a:gd name="T41" fmla="*/ 3 h 146"/>
                  <a:gd name="T42" fmla="*/ 1 w 99"/>
                  <a:gd name="T43" fmla="*/ 3 h 146"/>
                  <a:gd name="T44" fmla="*/ 0 w 99"/>
                  <a:gd name="T45" fmla="*/ 1 h 146"/>
                  <a:gd name="T46" fmla="*/ 1 w 99"/>
                  <a:gd name="T47" fmla="*/ 0 h 14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99" h="146">
                    <a:moveTo>
                      <a:pt x="3" y="0"/>
                    </a:moveTo>
                    <a:lnTo>
                      <a:pt x="24" y="0"/>
                    </a:lnTo>
                    <a:lnTo>
                      <a:pt x="26" y="3"/>
                    </a:lnTo>
                    <a:lnTo>
                      <a:pt x="24" y="26"/>
                    </a:lnTo>
                    <a:lnTo>
                      <a:pt x="17" y="46"/>
                    </a:lnTo>
                    <a:lnTo>
                      <a:pt x="15" y="66"/>
                    </a:lnTo>
                    <a:lnTo>
                      <a:pt x="19" y="74"/>
                    </a:lnTo>
                    <a:lnTo>
                      <a:pt x="26" y="81"/>
                    </a:lnTo>
                    <a:lnTo>
                      <a:pt x="64" y="90"/>
                    </a:lnTo>
                    <a:lnTo>
                      <a:pt x="90" y="105"/>
                    </a:lnTo>
                    <a:lnTo>
                      <a:pt x="99" y="136"/>
                    </a:lnTo>
                    <a:lnTo>
                      <a:pt x="97" y="142"/>
                    </a:lnTo>
                    <a:lnTo>
                      <a:pt x="91" y="146"/>
                    </a:lnTo>
                    <a:lnTo>
                      <a:pt x="81" y="136"/>
                    </a:lnTo>
                    <a:lnTo>
                      <a:pt x="76" y="118"/>
                    </a:lnTo>
                    <a:lnTo>
                      <a:pt x="69" y="112"/>
                    </a:lnTo>
                    <a:lnTo>
                      <a:pt x="61" y="108"/>
                    </a:lnTo>
                    <a:lnTo>
                      <a:pt x="15" y="98"/>
                    </a:lnTo>
                    <a:lnTo>
                      <a:pt x="4" y="79"/>
                    </a:lnTo>
                    <a:lnTo>
                      <a:pt x="7" y="57"/>
                    </a:lnTo>
                    <a:lnTo>
                      <a:pt x="19" y="7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4" name="Freeform 334">
                <a:extLst>
                  <a:ext uri="{FF2B5EF4-FFF2-40B4-BE49-F238E27FC236}">
                    <a16:creationId xmlns:a16="http://schemas.microsoft.com/office/drawing/2014/main" id="{315321E4-2B69-4638-9DDB-02742BA1A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5" y="2960"/>
                <a:ext cx="93" cy="67"/>
              </a:xfrm>
              <a:custGeom>
                <a:avLst/>
                <a:gdLst>
                  <a:gd name="T0" fmla="*/ 3 w 232"/>
                  <a:gd name="T1" fmla="*/ 17 h 169"/>
                  <a:gd name="T2" fmla="*/ 6 w 232"/>
                  <a:gd name="T3" fmla="*/ 26 h 169"/>
                  <a:gd name="T4" fmla="*/ 10 w 232"/>
                  <a:gd name="T5" fmla="*/ 34 h 169"/>
                  <a:gd name="T6" fmla="*/ 16 w 232"/>
                  <a:gd name="T7" fmla="*/ 40 h 169"/>
                  <a:gd name="T8" fmla="*/ 19 w 232"/>
                  <a:gd name="T9" fmla="*/ 44 h 169"/>
                  <a:gd name="T10" fmla="*/ 23 w 232"/>
                  <a:gd name="T11" fmla="*/ 47 h 169"/>
                  <a:gd name="T12" fmla="*/ 30 w 232"/>
                  <a:gd name="T13" fmla="*/ 52 h 169"/>
                  <a:gd name="T14" fmla="*/ 38 w 232"/>
                  <a:gd name="T15" fmla="*/ 56 h 169"/>
                  <a:gd name="T16" fmla="*/ 46 w 232"/>
                  <a:gd name="T17" fmla="*/ 58 h 169"/>
                  <a:gd name="T18" fmla="*/ 53 w 232"/>
                  <a:gd name="T19" fmla="*/ 55 h 169"/>
                  <a:gd name="T20" fmla="*/ 57 w 232"/>
                  <a:gd name="T21" fmla="*/ 51 h 169"/>
                  <a:gd name="T22" fmla="*/ 65 w 232"/>
                  <a:gd name="T23" fmla="*/ 44 h 169"/>
                  <a:gd name="T24" fmla="*/ 74 w 232"/>
                  <a:gd name="T25" fmla="*/ 37 h 169"/>
                  <a:gd name="T26" fmla="*/ 84 w 232"/>
                  <a:gd name="T27" fmla="*/ 17 h 169"/>
                  <a:gd name="T28" fmla="*/ 87 w 232"/>
                  <a:gd name="T29" fmla="*/ 0 h 169"/>
                  <a:gd name="T30" fmla="*/ 90 w 232"/>
                  <a:gd name="T31" fmla="*/ 0 h 169"/>
                  <a:gd name="T32" fmla="*/ 57 w 232"/>
                  <a:gd name="T33" fmla="*/ 59 h 169"/>
                  <a:gd name="T34" fmla="*/ 26 w 232"/>
                  <a:gd name="T35" fmla="*/ 52 h 169"/>
                  <a:gd name="T36" fmla="*/ 22 w 232"/>
                  <a:gd name="T37" fmla="*/ 49 h 169"/>
                  <a:gd name="T38" fmla="*/ 14 w 232"/>
                  <a:gd name="T39" fmla="*/ 43 h 169"/>
                  <a:gd name="T40" fmla="*/ 8 w 232"/>
                  <a:gd name="T41" fmla="*/ 36 h 169"/>
                  <a:gd name="T42" fmla="*/ 0 w 232"/>
                  <a:gd name="T43" fmla="*/ 18 h 169"/>
                  <a:gd name="T44" fmla="*/ 1 w 232"/>
                  <a:gd name="T45" fmla="*/ 15 h 169"/>
                  <a:gd name="T46" fmla="*/ 3 w 232"/>
                  <a:gd name="T47" fmla="*/ 17 h 169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32" h="169">
                    <a:moveTo>
                      <a:pt x="7" y="42"/>
                    </a:moveTo>
                    <a:lnTo>
                      <a:pt x="15" y="66"/>
                    </a:lnTo>
                    <a:lnTo>
                      <a:pt x="26" y="85"/>
                    </a:lnTo>
                    <a:lnTo>
                      <a:pt x="39" y="102"/>
                    </a:lnTo>
                    <a:lnTo>
                      <a:pt x="48" y="110"/>
                    </a:lnTo>
                    <a:lnTo>
                      <a:pt x="58" y="118"/>
                    </a:lnTo>
                    <a:lnTo>
                      <a:pt x="76" y="132"/>
                    </a:lnTo>
                    <a:lnTo>
                      <a:pt x="96" y="142"/>
                    </a:lnTo>
                    <a:lnTo>
                      <a:pt x="114" y="146"/>
                    </a:lnTo>
                    <a:lnTo>
                      <a:pt x="132" y="139"/>
                    </a:lnTo>
                    <a:lnTo>
                      <a:pt x="141" y="129"/>
                    </a:lnTo>
                    <a:lnTo>
                      <a:pt x="163" y="110"/>
                    </a:lnTo>
                    <a:lnTo>
                      <a:pt x="184" y="93"/>
                    </a:lnTo>
                    <a:lnTo>
                      <a:pt x="210" y="44"/>
                    </a:lnTo>
                    <a:lnTo>
                      <a:pt x="218" y="0"/>
                    </a:lnTo>
                    <a:lnTo>
                      <a:pt x="225" y="0"/>
                    </a:lnTo>
                    <a:cubicBezTo>
                      <a:pt x="232" y="88"/>
                      <a:pt x="188" y="100"/>
                      <a:pt x="141" y="148"/>
                    </a:cubicBezTo>
                    <a:cubicBezTo>
                      <a:pt x="115" y="169"/>
                      <a:pt x="87" y="147"/>
                      <a:pt x="64" y="132"/>
                    </a:cubicBezTo>
                    <a:lnTo>
                      <a:pt x="54" y="124"/>
                    </a:lnTo>
                    <a:lnTo>
                      <a:pt x="34" y="108"/>
                    </a:lnTo>
                    <a:lnTo>
                      <a:pt x="20" y="90"/>
                    </a:lnTo>
                    <a:lnTo>
                      <a:pt x="0" y="45"/>
                    </a:lnTo>
                    <a:lnTo>
                      <a:pt x="2" y="39"/>
                    </a:lnTo>
                    <a:lnTo>
                      <a:pt x="7" y="4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5" name="Freeform 335">
                <a:extLst>
                  <a:ext uri="{FF2B5EF4-FFF2-40B4-BE49-F238E27FC236}">
                    <a16:creationId xmlns:a16="http://schemas.microsoft.com/office/drawing/2014/main" id="{7A8A0140-B817-4BE0-86BD-92652D6933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68" y="3009"/>
                <a:ext cx="36" cy="129"/>
              </a:xfrm>
              <a:custGeom>
                <a:avLst/>
                <a:gdLst>
                  <a:gd name="T0" fmla="*/ 2 w 88"/>
                  <a:gd name="T1" fmla="*/ 0 h 321"/>
                  <a:gd name="T2" fmla="*/ 18 w 88"/>
                  <a:gd name="T3" fmla="*/ 33 h 321"/>
                  <a:gd name="T4" fmla="*/ 20 w 88"/>
                  <a:gd name="T5" fmla="*/ 39 h 321"/>
                  <a:gd name="T6" fmla="*/ 23 w 88"/>
                  <a:gd name="T7" fmla="*/ 44 h 321"/>
                  <a:gd name="T8" fmla="*/ 26 w 88"/>
                  <a:gd name="T9" fmla="*/ 51 h 321"/>
                  <a:gd name="T10" fmla="*/ 30 w 88"/>
                  <a:gd name="T11" fmla="*/ 75 h 321"/>
                  <a:gd name="T12" fmla="*/ 32 w 88"/>
                  <a:gd name="T13" fmla="*/ 102 h 321"/>
                  <a:gd name="T14" fmla="*/ 33 w 88"/>
                  <a:gd name="T15" fmla="*/ 114 h 321"/>
                  <a:gd name="T16" fmla="*/ 36 w 88"/>
                  <a:gd name="T17" fmla="*/ 127 h 321"/>
                  <a:gd name="T18" fmla="*/ 35 w 88"/>
                  <a:gd name="T19" fmla="*/ 129 h 321"/>
                  <a:gd name="T20" fmla="*/ 33 w 88"/>
                  <a:gd name="T21" fmla="*/ 128 h 321"/>
                  <a:gd name="T22" fmla="*/ 28 w 88"/>
                  <a:gd name="T23" fmla="*/ 102 h 321"/>
                  <a:gd name="T24" fmla="*/ 25 w 88"/>
                  <a:gd name="T25" fmla="*/ 76 h 321"/>
                  <a:gd name="T26" fmla="*/ 20 w 88"/>
                  <a:gd name="T27" fmla="*/ 52 h 321"/>
                  <a:gd name="T28" fmla="*/ 17 w 88"/>
                  <a:gd name="T29" fmla="*/ 47 h 321"/>
                  <a:gd name="T30" fmla="*/ 11 w 88"/>
                  <a:gd name="T31" fmla="*/ 33 h 321"/>
                  <a:gd name="T32" fmla="*/ 8 w 88"/>
                  <a:gd name="T33" fmla="*/ 17 h 321"/>
                  <a:gd name="T34" fmla="*/ 5 w 88"/>
                  <a:gd name="T35" fmla="*/ 9 h 321"/>
                  <a:gd name="T36" fmla="*/ 0 w 88"/>
                  <a:gd name="T37" fmla="*/ 2 h 321"/>
                  <a:gd name="T38" fmla="*/ 0 w 88"/>
                  <a:gd name="T39" fmla="*/ 0 h 321"/>
                  <a:gd name="T40" fmla="*/ 2 w 88"/>
                  <a:gd name="T41" fmla="*/ 0 h 32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88" h="321">
                    <a:moveTo>
                      <a:pt x="6" y="0"/>
                    </a:moveTo>
                    <a:lnTo>
                      <a:pt x="45" y="81"/>
                    </a:lnTo>
                    <a:lnTo>
                      <a:pt x="49" y="96"/>
                    </a:lnTo>
                    <a:lnTo>
                      <a:pt x="57" y="109"/>
                    </a:lnTo>
                    <a:lnTo>
                      <a:pt x="63" y="127"/>
                    </a:lnTo>
                    <a:lnTo>
                      <a:pt x="74" y="186"/>
                    </a:lnTo>
                    <a:lnTo>
                      <a:pt x="79" y="253"/>
                    </a:lnTo>
                    <a:lnTo>
                      <a:pt x="80" y="283"/>
                    </a:lnTo>
                    <a:lnTo>
                      <a:pt x="88" y="316"/>
                    </a:lnTo>
                    <a:lnTo>
                      <a:pt x="86" y="321"/>
                    </a:lnTo>
                    <a:lnTo>
                      <a:pt x="81" y="319"/>
                    </a:lnTo>
                    <a:lnTo>
                      <a:pt x="68" y="255"/>
                    </a:lnTo>
                    <a:lnTo>
                      <a:pt x="60" y="189"/>
                    </a:lnTo>
                    <a:lnTo>
                      <a:pt x="49" y="130"/>
                    </a:lnTo>
                    <a:lnTo>
                      <a:pt x="42" y="117"/>
                    </a:lnTo>
                    <a:lnTo>
                      <a:pt x="27" y="82"/>
                    </a:lnTo>
                    <a:lnTo>
                      <a:pt x="19" y="42"/>
                    </a:lnTo>
                    <a:lnTo>
                      <a:pt x="12" y="23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6" name="Freeform 336">
                <a:extLst>
                  <a:ext uri="{FF2B5EF4-FFF2-40B4-BE49-F238E27FC236}">
                    <a16:creationId xmlns:a16="http://schemas.microsoft.com/office/drawing/2014/main" id="{7FCB2BE2-C84C-4278-B164-DF368D48A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2" y="2994"/>
                <a:ext cx="33" cy="124"/>
              </a:xfrm>
              <a:custGeom>
                <a:avLst/>
                <a:gdLst>
                  <a:gd name="T0" fmla="*/ 24 w 84"/>
                  <a:gd name="T1" fmla="*/ 1 h 308"/>
                  <a:gd name="T2" fmla="*/ 33 w 84"/>
                  <a:gd name="T3" fmla="*/ 21 h 308"/>
                  <a:gd name="T4" fmla="*/ 31 w 84"/>
                  <a:gd name="T5" fmla="*/ 29 h 308"/>
                  <a:gd name="T6" fmla="*/ 27 w 84"/>
                  <a:gd name="T7" fmla="*/ 38 h 308"/>
                  <a:gd name="T8" fmla="*/ 24 w 84"/>
                  <a:gd name="T9" fmla="*/ 50 h 308"/>
                  <a:gd name="T10" fmla="*/ 30 w 84"/>
                  <a:gd name="T11" fmla="*/ 72 h 308"/>
                  <a:gd name="T12" fmla="*/ 30 w 84"/>
                  <a:gd name="T13" fmla="*/ 83 h 308"/>
                  <a:gd name="T14" fmla="*/ 29 w 84"/>
                  <a:gd name="T15" fmla="*/ 88 h 308"/>
                  <a:gd name="T16" fmla="*/ 26 w 84"/>
                  <a:gd name="T17" fmla="*/ 93 h 308"/>
                  <a:gd name="T18" fmla="*/ 19 w 84"/>
                  <a:gd name="T19" fmla="*/ 100 h 308"/>
                  <a:gd name="T20" fmla="*/ 8 w 84"/>
                  <a:gd name="T21" fmla="*/ 115 h 308"/>
                  <a:gd name="T22" fmla="*/ 3 w 84"/>
                  <a:gd name="T23" fmla="*/ 124 h 308"/>
                  <a:gd name="T24" fmla="*/ 1 w 84"/>
                  <a:gd name="T25" fmla="*/ 124 h 308"/>
                  <a:gd name="T26" fmla="*/ 0 w 84"/>
                  <a:gd name="T27" fmla="*/ 122 h 308"/>
                  <a:gd name="T28" fmla="*/ 7 w 84"/>
                  <a:gd name="T29" fmla="*/ 103 h 308"/>
                  <a:gd name="T30" fmla="*/ 12 w 84"/>
                  <a:gd name="T31" fmla="*/ 95 h 308"/>
                  <a:gd name="T32" fmla="*/ 14 w 84"/>
                  <a:gd name="T33" fmla="*/ 91 h 308"/>
                  <a:gd name="T34" fmla="*/ 18 w 84"/>
                  <a:gd name="T35" fmla="*/ 86 h 308"/>
                  <a:gd name="T36" fmla="*/ 21 w 84"/>
                  <a:gd name="T37" fmla="*/ 78 h 308"/>
                  <a:gd name="T38" fmla="*/ 26 w 84"/>
                  <a:gd name="T39" fmla="*/ 21 h 308"/>
                  <a:gd name="T40" fmla="*/ 25 w 84"/>
                  <a:gd name="T41" fmla="*/ 11 h 308"/>
                  <a:gd name="T42" fmla="*/ 21 w 84"/>
                  <a:gd name="T43" fmla="*/ 2 h 308"/>
                  <a:gd name="T44" fmla="*/ 22 w 84"/>
                  <a:gd name="T45" fmla="*/ 0 h 308"/>
                  <a:gd name="T46" fmla="*/ 24 w 84"/>
                  <a:gd name="T47" fmla="*/ 1 h 308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84" h="308">
                    <a:moveTo>
                      <a:pt x="62" y="2"/>
                    </a:moveTo>
                    <a:lnTo>
                      <a:pt x="84" y="52"/>
                    </a:lnTo>
                    <a:lnTo>
                      <a:pt x="79" y="73"/>
                    </a:lnTo>
                    <a:lnTo>
                      <a:pt x="68" y="94"/>
                    </a:lnTo>
                    <a:lnTo>
                      <a:pt x="61" y="124"/>
                    </a:lnTo>
                    <a:lnTo>
                      <a:pt x="77" y="178"/>
                    </a:lnTo>
                    <a:lnTo>
                      <a:pt x="77" y="205"/>
                    </a:lnTo>
                    <a:lnTo>
                      <a:pt x="73" y="218"/>
                    </a:lnTo>
                    <a:lnTo>
                      <a:pt x="67" y="231"/>
                    </a:lnTo>
                    <a:lnTo>
                      <a:pt x="49" y="249"/>
                    </a:lnTo>
                    <a:lnTo>
                      <a:pt x="20" y="285"/>
                    </a:lnTo>
                    <a:lnTo>
                      <a:pt x="7" y="307"/>
                    </a:lnTo>
                    <a:lnTo>
                      <a:pt x="2" y="308"/>
                    </a:lnTo>
                    <a:lnTo>
                      <a:pt x="0" y="303"/>
                    </a:lnTo>
                    <a:lnTo>
                      <a:pt x="19" y="256"/>
                    </a:lnTo>
                    <a:lnTo>
                      <a:pt x="30" y="235"/>
                    </a:lnTo>
                    <a:lnTo>
                      <a:pt x="35" y="225"/>
                    </a:lnTo>
                    <a:lnTo>
                      <a:pt x="45" y="214"/>
                    </a:lnTo>
                    <a:lnTo>
                      <a:pt x="54" y="193"/>
                    </a:lnTo>
                    <a:cubicBezTo>
                      <a:pt x="61" y="128"/>
                      <a:pt x="15" y="142"/>
                      <a:pt x="67" y="52"/>
                    </a:cubicBezTo>
                    <a:lnTo>
                      <a:pt x="63" y="27"/>
                    </a:lnTo>
                    <a:lnTo>
                      <a:pt x="54" y="4"/>
                    </a:lnTo>
                    <a:lnTo>
                      <a:pt x="57" y="0"/>
                    </a:lnTo>
                    <a:lnTo>
                      <a:pt x="62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7" name="Freeform 337">
                <a:extLst>
                  <a:ext uri="{FF2B5EF4-FFF2-40B4-BE49-F238E27FC236}">
                    <a16:creationId xmlns:a16="http://schemas.microsoft.com/office/drawing/2014/main" id="{AD664EAE-B168-4FE4-8784-6F3BD8C4C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1" y="3057"/>
                <a:ext cx="34" cy="25"/>
              </a:xfrm>
              <a:custGeom>
                <a:avLst/>
                <a:gdLst>
                  <a:gd name="T0" fmla="*/ 2 w 85"/>
                  <a:gd name="T1" fmla="*/ 21 h 62"/>
                  <a:gd name="T2" fmla="*/ 13 w 85"/>
                  <a:gd name="T3" fmla="*/ 19 h 62"/>
                  <a:gd name="T4" fmla="*/ 18 w 85"/>
                  <a:gd name="T5" fmla="*/ 15 h 62"/>
                  <a:gd name="T6" fmla="*/ 22 w 85"/>
                  <a:gd name="T7" fmla="*/ 10 h 62"/>
                  <a:gd name="T8" fmla="*/ 31 w 85"/>
                  <a:gd name="T9" fmla="*/ 0 h 62"/>
                  <a:gd name="T10" fmla="*/ 34 w 85"/>
                  <a:gd name="T11" fmla="*/ 0 h 62"/>
                  <a:gd name="T12" fmla="*/ 32 w 85"/>
                  <a:gd name="T13" fmla="*/ 17 h 62"/>
                  <a:gd name="T14" fmla="*/ 28 w 85"/>
                  <a:gd name="T15" fmla="*/ 20 h 62"/>
                  <a:gd name="T16" fmla="*/ 25 w 85"/>
                  <a:gd name="T17" fmla="*/ 22 h 62"/>
                  <a:gd name="T18" fmla="*/ 18 w 85"/>
                  <a:gd name="T19" fmla="*/ 25 h 62"/>
                  <a:gd name="T20" fmla="*/ 1 w 85"/>
                  <a:gd name="T21" fmla="*/ 23 h 62"/>
                  <a:gd name="T22" fmla="*/ 0 w 85"/>
                  <a:gd name="T23" fmla="*/ 21 h 62"/>
                  <a:gd name="T24" fmla="*/ 2 w 85"/>
                  <a:gd name="T25" fmla="*/ 21 h 6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5" h="62">
                    <a:moveTo>
                      <a:pt x="4" y="51"/>
                    </a:moveTo>
                    <a:lnTo>
                      <a:pt x="33" y="46"/>
                    </a:lnTo>
                    <a:lnTo>
                      <a:pt x="45" y="37"/>
                    </a:lnTo>
                    <a:lnTo>
                      <a:pt x="56" y="25"/>
                    </a:lnTo>
                    <a:lnTo>
                      <a:pt x="78" y="0"/>
                    </a:lnTo>
                    <a:lnTo>
                      <a:pt x="85" y="1"/>
                    </a:lnTo>
                    <a:lnTo>
                      <a:pt x="79" y="42"/>
                    </a:lnTo>
                    <a:lnTo>
                      <a:pt x="70" y="49"/>
                    </a:lnTo>
                    <a:lnTo>
                      <a:pt x="62" y="55"/>
                    </a:lnTo>
                    <a:lnTo>
                      <a:pt x="44" y="62"/>
                    </a:lnTo>
                    <a:lnTo>
                      <a:pt x="3" y="57"/>
                    </a:lnTo>
                    <a:lnTo>
                      <a:pt x="0" y="53"/>
                    </a:lnTo>
                    <a:lnTo>
                      <a:pt x="4" y="5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8" name="Freeform 338">
                <a:extLst>
                  <a:ext uri="{FF2B5EF4-FFF2-40B4-BE49-F238E27FC236}">
                    <a16:creationId xmlns:a16="http://schemas.microsoft.com/office/drawing/2014/main" id="{DFAB66C0-C62C-4A75-8D6B-14F9BE244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0" y="2959"/>
                <a:ext cx="30" cy="11"/>
              </a:xfrm>
              <a:custGeom>
                <a:avLst/>
                <a:gdLst>
                  <a:gd name="T0" fmla="*/ 1 w 74"/>
                  <a:gd name="T1" fmla="*/ 0 h 27"/>
                  <a:gd name="T2" fmla="*/ 27 w 74"/>
                  <a:gd name="T3" fmla="*/ 3 h 27"/>
                  <a:gd name="T4" fmla="*/ 29 w 74"/>
                  <a:gd name="T5" fmla="*/ 4 h 27"/>
                  <a:gd name="T6" fmla="*/ 30 w 74"/>
                  <a:gd name="T7" fmla="*/ 7 h 27"/>
                  <a:gd name="T8" fmla="*/ 29 w 74"/>
                  <a:gd name="T9" fmla="*/ 10 h 27"/>
                  <a:gd name="T10" fmla="*/ 27 w 74"/>
                  <a:gd name="T11" fmla="*/ 11 h 27"/>
                  <a:gd name="T12" fmla="*/ 13 w 74"/>
                  <a:gd name="T13" fmla="*/ 8 h 27"/>
                  <a:gd name="T14" fmla="*/ 8 w 74"/>
                  <a:gd name="T15" fmla="*/ 5 h 27"/>
                  <a:gd name="T16" fmla="*/ 1 w 74"/>
                  <a:gd name="T17" fmla="*/ 3 h 27"/>
                  <a:gd name="T18" fmla="*/ 0 w 74"/>
                  <a:gd name="T19" fmla="*/ 1 h 27"/>
                  <a:gd name="T20" fmla="*/ 1 w 74"/>
                  <a:gd name="T21" fmla="*/ 0 h 2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74" h="27">
                    <a:moveTo>
                      <a:pt x="3" y="0"/>
                    </a:moveTo>
                    <a:lnTo>
                      <a:pt x="66" y="8"/>
                    </a:lnTo>
                    <a:lnTo>
                      <a:pt x="72" y="10"/>
                    </a:lnTo>
                    <a:lnTo>
                      <a:pt x="74" y="18"/>
                    </a:lnTo>
                    <a:lnTo>
                      <a:pt x="72" y="25"/>
                    </a:lnTo>
                    <a:lnTo>
                      <a:pt x="66" y="27"/>
                    </a:lnTo>
                    <a:lnTo>
                      <a:pt x="33" y="19"/>
                    </a:lnTo>
                    <a:lnTo>
                      <a:pt x="20" y="12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99" name="Freeform 339">
                <a:extLst>
                  <a:ext uri="{FF2B5EF4-FFF2-40B4-BE49-F238E27FC236}">
                    <a16:creationId xmlns:a16="http://schemas.microsoft.com/office/drawing/2014/main" id="{5A716C2F-68D4-499C-801A-E2F61C0E2B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4" y="2962"/>
                <a:ext cx="22" cy="38"/>
              </a:xfrm>
              <a:custGeom>
                <a:avLst/>
                <a:gdLst>
                  <a:gd name="T0" fmla="*/ 4 w 53"/>
                  <a:gd name="T1" fmla="*/ 0 h 96"/>
                  <a:gd name="T2" fmla="*/ 13 w 53"/>
                  <a:gd name="T3" fmla="*/ 4 h 96"/>
                  <a:gd name="T4" fmla="*/ 19 w 53"/>
                  <a:gd name="T5" fmla="*/ 12 h 96"/>
                  <a:gd name="T6" fmla="*/ 22 w 53"/>
                  <a:gd name="T7" fmla="*/ 22 h 96"/>
                  <a:gd name="T8" fmla="*/ 21 w 53"/>
                  <a:gd name="T9" fmla="*/ 38 h 96"/>
                  <a:gd name="T10" fmla="*/ 18 w 53"/>
                  <a:gd name="T11" fmla="*/ 38 h 96"/>
                  <a:gd name="T12" fmla="*/ 16 w 53"/>
                  <a:gd name="T13" fmla="*/ 23 h 96"/>
                  <a:gd name="T14" fmla="*/ 14 w 53"/>
                  <a:gd name="T15" fmla="*/ 15 h 96"/>
                  <a:gd name="T16" fmla="*/ 13 w 53"/>
                  <a:gd name="T17" fmla="*/ 12 h 96"/>
                  <a:gd name="T18" fmla="*/ 10 w 53"/>
                  <a:gd name="T19" fmla="*/ 8 h 96"/>
                  <a:gd name="T20" fmla="*/ 2 w 53"/>
                  <a:gd name="T21" fmla="*/ 7 h 96"/>
                  <a:gd name="T22" fmla="*/ 0 w 53"/>
                  <a:gd name="T23" fmla="*/ 2 h 96"/>
                  <a:gd name="T24" fmla="*/ 1 w 53"/>
                  <a:gd name="T25" fmla="*/ 0 h 96"/>
                  <a:gd name="T26" fmla="*/ 4 w 53"/>
                  <a:gd name="T27" fmla="*/ 0 h 9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3" h="96">
                    <a:moveTo>
                      <a:pt x="10" y="0"/>
                    </a:moveTo>
                    <a:lnTo>
                      <a:pt x="32" y="9"/>
                    </a:lnTo>
                    <a:lnTo>
                      <a:pt x="45" y="30"/>
                    </a:lnTo>
                    <a:lnTo>
                      <a:pt x="53" y="56"/>
                    </a:lnTo>
                    <a:lnTo>
                      <a:pt x="50" y="96"/>
                    </a:lnTo>
                    <a:lnTo>
                      <a:pt x="43" y="96"/>
                    </a:lnTo>
                    <a:lnTo>
                      <a:pt x="39" y="58"/>
                    </a:lnTo>
                    <a:lnTo>
                      <a:pt x="34" y="37"/>
                    </a:lnTo>
                    <a:lnTo>
                      <a:pt x="32" y="30"/>
                    </a:lnTo>
                    <a:lnTo>
                      <a:pt x="25" y="21"/>
                    </a:lnTo>
                    <a:lnTo>
                      <a:pt x="5" y="17"/>
                    </a:lnTo>
                    <a:lnTo>
                      <a:pt x="0" y="6"/>
                    </a:lnTo>
                    <a:lnTo>
                      <a:pt x="3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0" name="Freeform 340">
                <a:extLst>
                  <a:ext uri="{FF2B5EF4-FFF2-40B4-BE49-F238E27FC236}">
                    <a16:creationId xmlns:a16="http://schemas.microsoft.com/office/drawing/2014/main" id="{5EA6F67C-3340-4A64-8BD3-11A8D6EF2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6" y="2978"/>
                <a:ext cx="12" cy="50"/>
              </a:xfrm>
              <a:custGeom>
                <a:avLst/>
                <a:gdLst>
                  <a:gd name="T0" fmla="*/ 2 w 30"/>
                  <a:gd name="T1" fmla="*/ 0 h 124"/>
                  <a:gd name="T2" fmla="*/ 10 w 30"/>
                  <a:gd name="T3" fmla="*/ 14 h 124"/>
                  <a:gd name="T4" fmla="*/ 12 w 30"/>
                  <a:gd name="T5" fmla="*/ 29 h 124"/>
                  <a:gd name="T6" fmla="*/ 10 w 30"/>
                  <a:gd name="T7" fmla="*/ 40 h 124"/>
                  <a:gd name="T8" fmla="*/ 8 w 30"/>
                  <a:gd name="T9" fmla="*/ 50 h 124"/>
                  <a:gd name="T10" fmla="*/ 6 w 30"/>
                  <a:gd name="T11" fmla="*/ 50 h 124"/>
                  <a:gd name="T12" fmla="*/ 4 w 30"/>
                  <a:gd name="T13" fmla="*/ 40 h 124"/>
                  <a:gd name="T14" fmla="*/ 3 w 30"/>
                  <a:gd name="T15" fmla="*/ 29 h 124"/>
                  <a:gd name="T16" fmla="*/ 0 w 30"/>
                  <a:gd name="T17" fmla="*/ 2 h 124"/>
                  <a:gd name="T18" fmla="*/ 0 w 30"/>
                  <a:gd name="T19" fmla="*/ 0 h 124"/>
                  <a:gd name="T20" fmla="*/ 2 w 30"/>
                  <a:gd name="T21" fmla="*/ 0 h 1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0" h="124">
                    <a:moveTo>
                      <a:pt x="5" y="1"/>
                    </a:moveTo>
                    <a:lnTo>
                      <a:pt x="24" y="34"/>
                    </a:lnTo>
                    <a:lnTo>
                      <a:pt x="30" y="73"/>
                    </a:lnTo>
                    <a:lnTo>
                      <a:pt x="26" y="98"/>
                    </a:lnTo>
                    <a:lnTo>
                      <a:pt x="21" y="124"/>
                    </a:lnTo>
                    <a:lnTo>
                      <a:pt x="14" y="124"/>
                    </a:lnTo>
                    <a:lnTo>
                      <a:pt x="10" y="98"/>
                    </a:lnTo>
                    <a:lnTo>
                      <a:pt x="8" y="73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1" name="Freeform 341">
                <a:extLst>
                  <a:ext uri="{FF2B5EF4-FFF2-40B4-BE49-F238E27FC236}">
                    <a16:creationId xmlns:a16="http://schemas.microsoft.com/office/drawing/2014/main" id="{4CECDD15-3390-4CB5-A245-6FCF797AD6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0" y="2967"/>
                <a:ext cx="51" cy="36"/>
              </a:xfrm>
              <a:custGeom>
                <a:avLst/>
                <a:gdLst>
                  <a:gd name="T0" fmla="*/ 49 w 128"/>
                  <a:gd name="T1" fmla="*/ 3 h 88"/>
                  <a:gd name="T2" fmla="*/ 39 w 128"/>
                  <a:gd name="T3" fmla="*/ 6 h 88"/>
                  <a:gd name="T4" fmla="*/ 34 w 128"/>
                  <a:gd name="T5" fmla="*/ 10 h 88"/>
                  <a:gd name="T6" fmla="*/ 29 w 128"/>
                  <a:gd name="T7" fmla="*/ 14 h 88"/>
                  <a:gd name="T8" fmla="*/ 21 w 128"/>
                  <a:gd name="T9" fmla="*/ 18 h 88"/>
                  <a:gd name="T10" fmla="*/ 14 w 128"/>
                  <a:gd name="T11" fmla="*/ 24 h 88"/>
                  <a:gd name="T12" fmla="*/ 8 w 128"/>
                  <a:gd name="T13" fmla="*/ 29 h 88"/>
                  <a:gd name="T14" fmla="*/ 2 w 128"/>
                  <a:gd name="T15" fmla="*/ 36 h 88"/>
                  <a:gd name="T16" fmla="*/ 0 w 128"/>
                  <a:gd name="T17" fmla="*/ 36 h 88"/>
                  <a:gd name="T18" fmla="*/ 0 w 128"/>
                  <a:gd name="T19" fmla="*/ 34 h 88"/>
                  <a:gd name="T20" fmla="*/ 6 w 128"/>
                  <a:gd name="T21" fmla="*/ 26 h 88"/>
                  <a:gd name="T22" fmla="*/ 11 w 128"/>
                  <a:gd name="T23" fmla="*/ 19 h 88"/>
                  <a:gd name="T24" fmla="*/ 14 w 128"/>
                  <a:gd name="T25" fmla="*/ 16 h 88"/>
                  <a:gd name="T26" fmla="*/ 17 w 128"/>
                  <a:gd name="T27" fmla="*/ 13 h 88"/>
                  <a:gd name="T28" fmla="*/ 21 w 128"/>
                  <a:gd name="T29" fmla="*/ 10 h 88"/>
                  <a:gd name="T30" fmla="*/ 25 w 128"/>
                  <a:gd name="T31" fmla="*/ 7 h 88"/>
                  <a:gd name="T32" fmla="*/ 31 w 128"/>
                  <a:gd name="T33" fmla="*/ 4 h 88"/>
                  <a:gd name="T34" fmla="*/ 37 w 128"/>
                  <a:gd name="T35" fmla="*/ 1 h 88"/>
                  <a:gd name="T36" fmla="*/ 49 w 128"/>
                  <a:gd name="T37" fmla="*/ 0 h 88"/>
                  <a:gd name="T38" fmla="*/ 51 w 128"/>
                  <a:gd name="T39" fmla="*/ 2 h 88"/>
                  <a:gd name="T40" fmla="*/ 49 w 128"/>
                  <a:gd name="T41" fmla="*/ 3 h 8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28" h="88">
                    <a:moveTo>
                      <a:pt x="123" y="7"/>
                    </a:moveTo>
                    <a:lnTo>
                      <a:pt x="97" y="15"/>
                    </a:lnTo>
                    <a:lnTo>
                      <a:pt x="85" y="25"/>
                    </a:lnTo>
                    <a:lnTo>
                      <a:pt x="74" y="33"/>
                    </a:lnTo>
                    <a:lnTo>
                      <a:pt x="52" y="45"/>
                    </a:lnTo>
                    <a:lnTo>
                      <a:pt x="35" y="58"/>
                    </a:lnTo>
                    <a:lnTo>
                      <a:pt x="20" y="71"/>
                    </a:lnTo>
                    <a:lnTo>
                      <a:pt x="4" y="88"/>
                    </a:lnTo>
                    <a:lnTo>
                      <a:pt x="0" y="88"/>
                    </a:lnTo>
                    <a:lnTo>
                      <a:pt x="0" y="83"/>
                    </a:lnTo>
                    <a:lnTo>
                      <a:pt x="14" y="63"/>
                    </a:lnTo>
                    <a:lnTo>
                      <a:pt x="27" y="47"/>
                    </a:lnTo>
                    <a:lnTo>
                      <a:pt x="34" y="39"/>
                    </a:lnTo>
                    <a:lnTo>
                      <a:pt x="43" y="31"/>
                    </a:lnTo>
                    <a:lnTo>
                      <a:pt x="52" y="25"/>
                    </a:lnTo>
                    <a:lnTo>
                      <a:pt x="63" y="17"/>
                    </a:lnTo>
                    <a:lnTo>
                      <a:pt x="77" y="9"/>
                    </a:lnTo>
                    <a:lnTo>
                      <a:pt x="92" y="3"/>
                    </a:lnTo>
                    <a:lnTo>
                      <a:pt x="124" y="0"/>
                    </a:lnTo>
                    <a:lnTo>
                      <a:pt x="128" y="4"/>
                    </a:lnTo>
                    <a:lnTo>
                      <a:pt x="123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2" name="Freeform 342">
                <a:extLst>
                  <a:ext uri="{FF2B5EF4-FFF2-40B4-BE49-F238E27FC236}">
                    <a16:creationId xmlns:a16="http://schemas.microsoft.com/office/drawing/2014/main" id="{BEBC1E00-7A55-40C3-9FFA-D43959584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1" y="3004"/>
                <a:ext cx="56" cy="161"/>
              </a:xfrm>
              <a:custGeom>
                <a:avLst/>
                <a:gdLst>
                  <a:gd name="T0" fmla="*/ 1 w 141"/>
                  <a:gd name="T1" fmla="*/ 0 h 401"/>
                  <a:gd name="T2" fmla="*/ 10 w 141"/>
                  <a:gd name="T3" fmla="*/ 2 h 401"/>
                  <a:gd name="T4" fmla="*/ 17 w 141"/>
                  <a:gd name="T5" fmla="*/ 7 h 401"/>
                  <a:gd name="T6" fmla="*/ 22 w 141"/>
                  <a:gd name="T7" fmla="*/ 15 h 401"/>
                  <a:gd name="T8" fmla="*/ 27 w 141"/>
                  <a:gd name="T9" fmla="*/ 23 h 401"/>
                  <a:gd name="T10" fmla="*/ 42 w 141"/>
                  <a:gd name="T11" fmla="*/ 75 h 401"/>
                  <a:gd name="T12" fmla="*/ 44 w 141"/>
                  <a:gd name="T13" fmla="*/ 92 h 401"/>
                  <a:gd name="T14" fmla="*/ 46 w 141"/>
                  <a:gd name="T15" fmla="*/ 98 h 401"/>
                  <a:gd name="T16" fmla="*/ 49 w 141"/>
                  <a:gd name="T17" fmla="*/ 103 h 401"/>
                  <a:gd name="T18" fmla="*/ 55 w 141"/>
                  <a:gd name="T19" fmla="*/ 114 h 401"/>
                  <a:gd name="T20" fmla="*/ 56 w 141"/>
                  <a:gd name="T21" fmla="*/ 126 h 401"/>
                  <a:gd name="T22" fmla="*/ 54 w 141"/>
                  <a:gd name="T23" fmla="*/ 137 h 401"/>
                  <a:gd name="T24" fmla="*/ 51 w 141"/>
                  <a:gd name="T25" fmla="*/ 148 h 401"/>
                  <a:gd name="T26" fmla="*/ 48 w 141"/>
                  <a:gd name="T27" fmla="*/ 160 h 401"/>
                  <a:gd name="T28" fmla="*/ 46 w 141"/>
                  <a:gd name="T29" fmla="*/ 161 h 401"/>
                  <a:gd name="T30" fmla="*/ 45 w 141"/>
                  <a:gd name="T31" fmla="*/ 159 h 401"/>
                  <a:gd name="T32" fmla="*/ 49 w 141"/>
                  <a:gd name="T33" fmla="*/ 137 h 401"/>
                  <a:gd name="T34" fmla="*/ 48 w 141"/>
                  <a:gd name="T35" fmla="*/ 115 h 401"/>
                  <a:gd name="T36" fmla="*/ 45 w 141"/>
                  <a:gd name="T37" fmla="*/ 110 h 401"/>
                  <a:gd name="T38" fmla="*/ 32 w 141"/>
                  <a:gd name="T39" fmla="*/ 53 h 401"/>
                  <a:gd name="T40" fmla="*/ 31 w 141"/>
                  <a:gd name="T41" fmla="*/ 46 h 401"/>
                  <a:gd name="T42" fmla="*/ 28 w 141"/>
                  <a:gd name="T43" fmla="*/ 40 h 401"/>
                  <a:gd name="T44" fmla="*/ 19 w 141"/>
                  <a:gd name="T45" fmla="*/ 26 h 401"/>
                  <a:gd name="T46" fmla="*/ 13 w 141"/>
                  <a:gd name="T47" fmla="*/ 11 h 401"/>
                  <a:gd name="T48" fmla="*/ 8 w 141"/>
                  <a:gd name="T49" fmla="*/ 6 h 401"/>
                  <a:gd name="T50" fmla="*/ 1 w 141"/>
                  <a:gd name="T51" fmla="*/ 3 h 401"/>
                  <a:gd name="T52" fmla="*/ 0 w 141"/>
                  <a:gd name="T53" fmla="*/ 1 h 401"/>
                  <a:gd name="T54" fmla="*/ 1 w 141"/>
                  <a:gd name="T55" fmla="*/ 0 h 401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41" h="401">
                    <a:moveTo>
                      <a:pt x="3" y="0"/>
                    </a:moveTo>
                    <a:lnTo>
                      <a:pt x="25" y="5"/>
                    </a:lnTo>
                    <a:lnTo>
                      <a:pt x="42" y="17"/>
                    </a:lnTo>
                    <a:lnTo>
                      <a:pt x="55" y="37"/>
                    </a:lnTo>
                    <a:lnTo>
                      <a:pt x="67" y="57"/>
                    </a:lnTo>
                    <a:cubicBezTo>
                      <a:pt x="104" y="92"/>
                      <a:pt x="100" y="142"/>
                      <a:pt x="106" y="188"/>
                    </a:cubicBezTo>
                    <a:lnTo>
                      <a:pt x="111" y="230"/>
                    </a:lnTo>
                    <a:lnTo>
                      <a:pt x="117" y="244"/>
                    </a:lnTo>
                    <a:lnTo>
                      <a:pt x="124" y="256"/>
                    </a:lnTo>
                    <a:lnTo>
                      <a:pt x="139" y="283"/>
                    </a:lnTo>
                    <a:lnTo>
                      <a:pt x="141" y="313"/>
                    </a:lnTo>
                    <a:lnTo>
                      <a:pt x="137" y="340"/>
                    </a:lnTo>
                    <a:lnTo>
                      <a:pt x="129" y="368"/>
                    </a:lnTo>
                    <a:lnTo>
                      <a:pt x="121" y="399"/>
                    </a:lnTo>
                    <a:lnTo>
                      <a:pt x="117" y="401"/>
                    </a:lnTo>
                    <a:lnTo>
                      <a:pt x="114" y="397"/>
                    </a:lnTo>
                    <a:lnTo>
                      <a:pt x="124" y="341"/>
                    </a:lnTo>
                    <a:lnTo>
                      <a:pt x="120" y="287"/>
                    </a:lnTo>
                    <a:lnTo>
                      <a:pt x="114" y="273"/>
                    </a:lnTo>
                    <a:cubicBezTo>
                      <a:pt x="76" y="232"/>
                      <a:pt x="89" y="184"/>
                      <a:pt x="80" y="133"/>
                    </a:cubicBezTo>
                    <a:lnTo>
                      <a:pt x="77" y="115"/>
                    </a:lnTo>
                    <a:lnTo>
                      <a:pt x="70" y="99"/>
                    </a:lnTo>
                    <a:lnTo>
                      <a:pt x="49" y="65"/>
                    </a:lnTo>
                    <a:lnTo>
                      <a:pt x="32" y="27"/>
                    </a:lnTo>
                    <a:lnTo>
                      <a:pt x="20" y="14"/>
                    </a:lnTo>
                    <a:lnTo>
                      <a:pt x="3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3" name="Freeform 343">
                <a:extLst>
                  <a:ext uri="{FF2B5EF4-FFF2-40B4-BE49-F238E27FC236}">
                    <a16:creationId xmlns:a16="http://schemas.microsoft.com/office/drawing/2014/main" id="{9412F92B-07EF-42BF-9034-E39CACCEA2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1" y="3058"/>
                <a:ext cx="17" cy="50"/>
              </a:xfrm>
              <a:custGeom>
                <a:avLst/>
                <a:gdLst>
                  <a:gd name="T0" fmla="*/ 15 w 43"/>
                  <a:gd name="T1" fmla="*/ 1 h 124"/>
                  <a:gd name="T2" fmla="*/ 17 w 43"/>
                  <a:gd name="T3" fmla="*/ 24 h 124"/>
                  <a:gd name="T4" fmla="*/ 13 w 43"/>
                  <a:gd name="T5" fmla="*/ 36 h 124"/>
                  <a:gd name="T6" fmla="*/ 10 w 43"/>
                  <a:gd name="T7" fmla="*/ 41 h 124"/>
                  <a:gd name="T8" fmla="*/ 7 w 43"/>
                  <a:gd name="T9" fmla="*/ 46 h 124"/>
                  <a:gd name="T10" fmla="*/ 3 w 43"/>
                  <a:gd name="T11" fmla="*/ 49 h 124"/>
                  <a:gd name="T12" fmla="*/ 1 w 43"/>
                  <a:gd name="T13" fmla="*/ 50 h 124"/>
                  <a:gd name="T14" fmla="*/ 0 w 43"/>
                  <a:gd name="T15" fmla="*/ 48 h 124"/>
                  <a:gd name="T16" fmla="*/ 0 w 43"/>
                  <a:gd name="T17" fmla="*/ 43 h 124"/>
                  <a:gd name="T18" fmla="*/ 10 w 43"/>
                  <a:gd name="T19" fmla="*/ 21 h 124"/>
                  <a:gd name="T20" fmla="*/ 13 w 43"/>
                  <a:gd name="T21" fmla="*/ 12 h 124"/>
                  <a:gd name="T22" fmla="*/ 12 w 43"/>
                  <a:gd name="T23" fmla="*/ 2 h 124"/>
                  <a:gd name="T24" fmla="*/ 13 w 43"/>
                  <a:gd name="T25" fmla="*/ 0 h 124"/>
                  <a:gd name="T26" fmla="*/ 15 w 43"/>
                  <a:gd name="T27" fmla="*/ 1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43" h="124">
                    <a:moveTo>
                      <a:pt x="37" y="2"/>
                    </a:moveTo>
                    <a:lnTo>
                      <a:pt x="43" y="60"/>
                    </a:lnTo>
                    <a:lnTo>
                      <a:pt x="32" y="90"/>
                    </a:lnTo>
                    <a:lnTo>
                      <a:pt x="25" y="102"/>
                    </a:lnTo>
                    <a:lnTo>
                      <a:pt x="17" y="115"/>
                    </a:lnTo>
                    <a:lnTo>
                      <a:pt x="8" y="122"/>
                    </a:lnTo>
                    <a:lnTo>
                      <a:pt x="3" y="124"/>
                    </a:lnTo>
                    <a:lnTo>
                      <a:pt x="1" y="120"/>
                    </a:lnTo>
                    <a:lnTo>
                      <a:pt x="0" y="106"/>
                    </a:lnTo>
                    <a:lnTo>
                      <a:pt x="25" y="53"/>
                    </a:lnTo>
                    <a:lnTo>
                      <a:pt x="32" y="30"/>
                    </a:lnTo>
                    <a:lnTo>
                      <a:pt x="30" y="4"/>
                    </a:lnTo>
                    <a:lnTo>
                      <a:pt x="32" y="0"/>
                    </a:lnTo>
                    <a:lnTo>
                      <a:pt x="3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4" name="Freeform 344">
                <a:extLst>
                  <a:ext uri="{FF2B5EF4-FFF2-40B4-BE49-F238E27FC236}">
                    <a16:creationId xmlns:a16="http://schemas.microsoft.com/office/drawing/2014/main" id="{9975A2F1-5D09-4C0F-A379-A07FAEC6D2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7" y="3028"/>
                <a:ext cx="24" cy="46"/>
              </a:xfrm>
              <a:custGeom>
                <a:avLst/>
                <a:gdLst>
                  <a:gd name="T0" fmla="*/ 3 w 60"/>
                  <a:gd name="T1" fmla="*/ 1 h 115"/>
                  <a:gd name="T2" fmla="*/ 6 w 60"/>
                  <a:gd name="T3" fmla="*/ 9 h 115"/>
                  <a:gd name="T4" fmla="*/ 10 w 60"/>
                  <a:gd name="T5" fmla="*/ 16 h 115"/>
                  <a:gd name="T6" fmla="*/ 14 w 60"/>
                  <a:gd name="T7" fmla="*/ 23 h 115"/>
                  <a:gd name="T8" fmla="*/ 19 w 60"/>
                  <a:gd name="T9" fmla="*/ 31 h 115"/>
                  <a:gd name="T10" fmla="*/ 24 w 60"/>
                  <a:gd name="T11" fmla="*/ 44 h 115"/>
                  <a:gd name="T12" fmla="*/ 23 w 60"/>
                  <a:gd name="T13" fmla="*/ 46 h 115"/>
                  <a:gd name="T14" fmla="*/ 21 w 60"/>
                  <a:gd name="T15" fmla="*/ 45 h 115"/>
                  <a:gd name="T16" fmla="*/ 11 w 60"/>
                  <a:gd name="T17" fmla="*/ 34 h 115"/>
                  <a:gd name="T18" fmla="*/ 0 w 60"/>
                  <a:gd name="T19" fmla="*/ 1 h 115"/>
                  <a:gd name="T20" fmla="*/ 1 w 60"/>
                  <a:gd name="T21" fmla="*/ 0 h 115"/>
                  <a:gd name="T22" fmla="*/ 3 w 60"/>
                  <a:gd name="T23" fmla="*/ 1 h 11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0" h="115">
                    <a:moveTo>
                      <a:pt x="8" y="2"/>
                    </a:moveTo>
                    <a:lnTo>
                      <a:pt x="14" y="23"/>
                    </a:lnTo>
                    <a:lnTo>
                      <a:pt x="25" y="41"/>
                    </a:lnTo>
                    <a:lnTo>
                      <a:pt x="35" y="58"/>
                    </a:lnTo>
                    <a:lnTo>
                      <a:pt x="47" y="77"/>
                    </a:lnTo>
                    <a:lnTo>
                      <a:pt x="60" y="110"/>
                    </a:lnTo>
                    <a:lnTo>
                      <a:pt x="58" y="115"/>
                    </a:lnTo>
                    <a:lnTo>
                      <a:pt x="52" y="113"/>
                    </a:lnTo>
                    <a:lnTo>
                      <a:pt x="28" y="86"/>
                    </a:lnTo>
                    <a:lnTo>
                      <a:pt x="0" y="3"/>
                    </a:lnTo>
                    <a:lnTo>
                      <a:pt x="3" y="0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5" name="Freeform 345">
                <a:extLst>
                  <a:ext uri="{FF2B5EF4-FFF2-40B4-BE49-F238E27FC236}">
                    <a16:creationId xmlns:a16="http://schemas.microsoft.com/office/drawing/2014/main" id="{49A24997-2834-4453-94C7-0D506D5BDC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2952"/>
                <a:ext cx="6" cy="29"/>
              </a:xfrm>
              <a:custGeom>
                <a:avLst/>
                <a:gdLst>
                  <a:gd name="T0" fmla="*/ 4 w 13"/>
                  <a:gd name="T1" fmla="*/ 0 h 73"/>
                  <a:gd name="T2" fmla="*/ 4 w 13"/>
                  <a:gd name="T3" fmla="*/ 13 h 73"/>
                  <a:gd name="T4" fmla="*/ 5 w 13"/>
                  <a:gd name="T5" fmla="*/ 27 h 73"/>
                  <a:gd name="T6" fmla="*/ 6 w 13"/>
                  <a:gd name="T7" fmla="*/ 28 h 73"/>
                  <a:gd name="T8" fmla="*/ 5 w 13"/>
                  <a:gd name="T9" fmla="*/ 29 h 73"/>
                  <a:gd name="T10" fmla="*/ 2 w 13"/>
                  <a:gd name="T11" fmla="*/ 29 h 73"/>
                  <a:gd name="T12" fmla="*/ 0 w 13"/>
                  <a:gd name="T13" fmla="*/ 22 h 73"/>
                  <a:gd name="T14" fmla="*/ 0 w 13"/>
                  <a:gd name="T15" fmla="*/ 13 h 73"/>
                  <a:gd name="T16" fmla="*/ 1 w 13"/>
                  <a:gd name="T17" fmla="*/ 0 h 73"/>
                  <a:gd name="T18" fmla="*/ 4 w 13"/>
                  <a:gd name="T19" fmla="*/ 0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3" h="73">
                    <a:moveTo>
                      <a:pt x="9" y="0"/>
                    </a:moveTo>
                    <a:lnTo>
                      <a:pt x="8" y="32"/>
                    </a:lnTo>
                    <a:lnTo>
                      <a:pt x="11" y="68"/>
                    </a:lnTo>
                    <a:lnTo>
                      <a:pt x="13" y="70"/>
                    </a:lnTo>
                    <a:lnTo>
                      <a:pt x="11" y="73"/>
                    </a:lnTo>
                    <a:lnTo>
                      <a:pt x="5" y="73"/>
                    </a:lnTo>
                    <a:lnTo>
                      <a:pt x="0" y="55"/>
                    </a:lnTo>
                    <a:lnTo>
                      <a:pt x="1" y="32"/>
                    </a:lnTo>
                    <a:lnTo>
                      <a:pt x="2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6" name="Freeform 346">
                <a:extLst>
                  <a:ext uri="{FF2B5EF4-FFF2-40B4-BE49-F238E27FC236}">
                    <a16:creationId xmlns:a16="http://schemas.microsoft.com/office/drawing/2014/main" id="{B43767E8-4C0F-488A-ACAD-5B1D4E8AF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2" y="2979"/>
                <a:ext cx="12" cy="5"/>
              </a:xfrm>
              <a:custGeom>
                <a:avLst/>
                <a:gdLst>
                  <a:gd name="T0" fmla="*/ 1 w 28"/>
                  <a:gd name="T1" fmla="*/ 1 h 11"/>
                  <a:gd name="T2" fmla="*/ 6 w 28"/>
                  <a:gd name="T3" fmla="*/ 0 h 11"/>
                  <a:gd name="T4" fmla="*/ 11 w 28"/>
                  <a:gd name="T5" fmla="*/ 0 h 11"/>
                  <a:gd name="T6" fmla="*/ 12 w 28"/>
                  <a:gd name="T7" fmla="*/ 2 h 11"/>
                  <a:gd name="T8" fmla="*/ 7 w 28"/>
                  <a:gd name="T9" fmla="*/ 5 h 11"/>
                  <a:gd name="T10" fmla="*/ 1 w 28"/>
                  <a:gd name="T11" fmla="*/ 5 h 11"/>
                  <a:gd name="T12" fmla="*/ 0 w 28"/>
                  <a:gd name="T13" fmla="*/ 2 h 11"/>
                  <a:gd name="T14" fmla="*/ 1 w 28"/>
                  <a:gd name="T15" fmla="*/ 1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" h="11">
                    <a:moveTo>
                      <a:pt x="3" y="2"/>
                    </a:moveTo>
                    <a:lnTo>
                      <a:pt x="15" y="0"/>
                    </a:lnTo>
                    <a:lnTo>
                      <a:pt x="25" y="0"/>
                    </a:lnTo>
                    <a:lnTo>
                      <a:pt x="28" y="4"/>
                    </a:lnTo>
                    <a:lnTo>
                      <a:pt x="16" y="11"/>
                    </a:lnTo>
                    <a:lnTo>
                      <a:pt x="3" y="10"/>
                    </a:lnTo>
                    <a:lnTo>
                      <a:pt x="0" y="5"/>
                    </a:lnTo>
                    <a:lnTo>
                      <a:pt x="3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7" name="Freeform 347">
                <a:extLst>
                  <a:ext uri="{FF2B5EF4-FFF2-40B4-BE49-F238E27FC236}">
                    <a16:creationId xmlns:a16="http://schemas.microsoft.com/office/drawing/2014/main" id="{7083BE8D-1994-4F92-9DAD-CC8880830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2" y="2989"/>
                <a:ext cx="30" cy="7"/>
              </a:xfrm>
              <a:custGeom>
                <a:avLst/>
                <a:gdLst>
                  <a:gd name="T0" fmla="*/ 1 w 74"/>
                  <a:gd name="T1" fmla="*/ 4 h 17"/>
                  <a:gd name="T2" fmla="*/ 6 w 74"/>
                  <a:gd name="T3" fmla="*/ 0 h 17"/>
                  <a:gd name="T4" fmla="*/ 8 w 74"/>
                  <a:gd name="T5" fmla="*/ 0 h 17"/>
                  <a:gd name="T6" fmla="*/ 11 w 74"/>
                  <a:gd name="T7" fmla="*/ 3 h 17"/>
                  <a:gd name="T8" fmla="*/ 16 w 74"/>
                  <a:gd name="T9" fmla="*/ 0 h 17"/>
                  <a:gd name="T10" fmla="*/ 22 w 74"/>
                  <a:gd name="T11" fmla="*/ 1 h 17"/>
                  <a:gd name="T12" fmla="*/ 26 w 74"/>
                  <a:gd name="T13" fmla="*/ 2 h 17"/>
                  <a:gd name="T14" fmla="*/ 28 w 74"/>
                  <a:gd name="T15" fmla="*/ 3 h 17"/>
                  <a:gd name="T16" fmla="*/ 30 w 74"/>
                  <a:gd name="T17" fmla="*/ 4 h 17"/>
                  <a:gd name="T18" fmla="*/ 29 w 74"/>
                  <a:gd name="T19" fmla="*/ 5 h 17"/>
                  <a:gd name="T20" fmla="*/ 25 w 74"/>
                  <a:gd name="T21" fmla="*/ 7 h 17"/>
                  <a:gd name="T22" fmla="*/ 24 w 74"/>
                  <a:gd name="T23" fmla="*/ 7 h 17"/>
                  <a:gd name="T24" fmla="*/ 21 w 74"/>
                  <a:gd name="T25" fmla="*/ 6 h 17"/>
                  <a:gd name="T26" fmla="*/ 17 w 74"/>
                  <a:gd name="T27" fmla="*/ 4 h 17"/>
                  <a:gd name="T28" fmla="*/ 13 w 74"/>
                  <a:gd name="T29" fmla="*/ 7 h 17"/>
                  <a:gd name="T30" fmla="*/ 11 w 74"/>
                  <a:gd name="T31" fmla="*/ 7 h 17"/>
                  <a:gd name="T32" fmla="*/ 9 w 74"/>
                  <a:gd name="T33" fmla="*/ 7 h 17"/>
                  <a:gd name="T34" fmla="*/ 6 w 74"/>
                  <a:gd name="T35" fmla="*/ 4 h 17"/>
                  <a:gd name="T36" fmla="*/ 2 w 74"/>
                  <a:gd name="T37" fmla="*/ 7 h 17"/>
                  <a:gd name="T38" fmla="*/ 0 w 74"/>
                  <a:gd name="T39" fmla="*/ 6 h 17"/>
                  <a:gd name="T40" fmla="*/ 1 w 74"/>
                  <a:gd name="T41" fmla="*/ 4 h 1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74" h="17">
                    <a:moveTo>
                      <a:pt x="2" y="9"/>
                    </a:moveTo>
                    <a:lnTo>
                      <a:pt x="16" y="1"/>
                    </a:lnTo>
                    <a:lnTo>
                      <a:pt x="19" y="1"/>
                    </a:lnTo>
                    <a:lnTo>
                      <a:pt x="27" y="7"/>
                    </a:lnTo>
                    <a:lnTo>
                      <a:pt x="40" y="0"/>
                    </a:lnTo>
                    <a:lnTo>
                      <a:pt x="55" y="3"/>
                    </a:lnTo>
                    <a:lnTo>
                      <a:pt x="63" y="6"/>
                    </a:lnTo>
                    <a:lnTo>
                      <a:pt x="69" y="7"/>
                    </a:lnTo>
                    <a:lnTo>
                      <a:pt x="74" y="9"/>
                    </a:lnTo>
                    <a:lnTo>
                      <a:pt x="72" y="13"/>
                    </a:lnTo>
                    <a:lnTo>
                      <a:pt x="61" y="17"/>
                    </a:lnTo>
                    <a:lnTo>
                      <a:pt x="58" y="17"/>
                    </a:lnTo>
                    <a:lnTo>
                      <a:pt x="51" y="15"/>
                    </a:lnTo>
                    <a:lnTo>
                      <a:pt x="42" y="10"/>
                    </a:lnTo>
                    <a:lnTo>
                      <a:pt x="32" y="17"/>
                    </a:lnTo>
                    <a:lnTo>
                      <a:pt x="26" y="17"/>
                    </a:lnTo>
                    <a:lnTo>
                      <a:pt x="23" y="16"/>
                    </a:lnTo>
                    <a:lnTo>
                      <a:pt x="16" y="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8" name="Freeform 348">
                <a:extLst>
                  <a:ext uri="{FF2B5EF4-FFF2-40B4-BE49-F238E27FC236}">
                    <a16:creationId xmlns:a16="http://schemas.microsoft.com/office/drawing/2014/main" id="{512B2466-B54F-4CCB-8CF8-17E579E5C3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6" y="2996"/>
                <a:ext cx="21" cy="10"/>
              </a:xfrm>
              <a:custGeom>
                <a:avLst/>
                <a:gdLst>
                  <a:gd name="T0" fmla="*/ 2 w 54"/>
                  <a:gd name="T1" fmla="*/ 3 h 23"/>
                  <a:gd name="T2" fmla="*/ 12 w 54"/>
                  <a:gd name="T3" fmla="*/ 3 h 23"/>
                  <a:gd name="T4" fmla="*/ 19 w 54"/>
                  <a:gd name="T5" fmla="*/ 0 h 23"/>
                  <a:gd name="T6" fmla="*/ 21 w 54"/>
                  <a:gd name="T7" fmla="*/ 0 h 23"/>
                  <a:gd name="T8" fmla="*/ 21 w 54"/>
                  <a:gd name="T9" fmla="*/ 3 h 23"/>
                  <a:gd name="T10" fmla="*/ 14 w 54"/>
                  <a:gd name="T11" fmla="*/ 10 h 23"/>
                  <a:gd name="T12" fmla="*/ 12 w 54"/>
                  <a:gd name="T13" fmla="*/ 10 h 23"/>
                  <a:gd name="T14" fmla="*/ 7 w 54"/>
                  <a:gd name="T15" fmla="*/ 9 h 23"/>
                  <a:gd name="T16" fmla="*/ 1 w 54"/>
                  <a:gd name="T17" fmla="*/ 5 h 23"/>
                  <a:gd name="T18" fmla="*/ 0 w 54"/>
                  <a:gd name="T19" fmla="*/ 3 h 23"/>
                  <a:gd name="T20" fmla="*/ 2 w 54"/>
                  <a:gd name="T21" fmla="*/ 3 h 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4" h="23">
                    <a:moveTo>
                      <a:pt x="4" y="6"/>
                    </a:moveTo>
                    <a:lnTo>
                      <a:pt x="31" y="8"/>
                    </a:lnTo>
                    <a:lnTo>
                      <a:pt x="49" y="0"/>
                    </a:lnTo>
                    <a:lnTo>
                      <a:pt x="54" y="0"/>
                    </a:lnTo>
                    <a:lnTo>
                      <a:pt x="54" y="6"/>
                    </a:lnTo>
                    <a:lnTo>
                      <a:pt x="37" y="23"/>
                    </a:lnTo>
                    <a:lnTo>
                      <a:pt x="32" y="23"/>
                    </a:lnTo>
                    <a:lnTo>
                      <a:pt x="17" y="20"/>
                    </a:lnTo>
                    <a:lnTo>
                      <a:pt x="2" y="12"/>
                    </a:lnTo>
                    <a:lnTo>
                      <a:pt x="0" y="7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09" name="Freeform 349">
                <a:extLst>
                  <a:ext uri="{FF2B5EF4-FFF2-40B4-BE49-F238E27FC236}">
                    <a16:creationId xmlns:a16="http://schemas.microsoft.com/office/drawing/2014/main" id="{68535482-073A-4F4D-B2CF-EF3A10883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9" y="2907"/>
                <a:ext cx="31" cy="51"/>
              </a:xfrm>
              <a:custGeom>
                <a:avLst/>
                <a:gdLst>
                  <a:gd name="T0" fmla="*/ 31 w 76"/>
                  <a:gd name="T1" fmla="*/ 2 h 126"/>
                  <a:gd name="T2" fmla="*/ 27 w 76"/>
                  <a:gd name="T3" fmla="*/ 7 h 126"/>
                  <a:gd name="T4" fmla="*/ 27 w 76"/>
                  <a:gd name="T5" fmla="*/ 11 h 126"/>
                  <a:gd name="T6" fmla="*/ 30 w 76"/>
                  <a:gd name="T7" fmla="*/ 15 h 126"/>
                  <a:gd name="T8" fmla="*/ 31 w 76"/>
                  <a:gd name="T9" fmla="*/ 24 h 126"/>
                  <a:gd name="T10" fmla="*/ 29 w 76"/>
                  <a:gd name="T11" fmla="*/ 27 h 126"/>
                  <a:gd name="T12" fmla="*/ 0 w 76"/>
                  <a:gd name="T13" fmla="*/ 41 h 126"/>
                  <a:gd name="T14" fmla="*/ 0 w 76"/>
                  <a:gd name="T15" fmla="*/ 39 h 126"/>
                  <a:gd name="T16" fmla="*/ 2 w 76"/>
                  <a:gd name="T17" fmla="*/ 40 h 126"/>
                  <a:gd name="T18" fmla="*/ 6 w 76"/>
                  <a:gd name="T19" fmla="*/ 39 h 126"/>
                  <a:gd name="T20" fmla="*/ 11 w 76"/>
                  <a:gd name="T21" fmla="*/ 35 h 126"/>
                  <a:gd name="T22" fmla="*/ 14 w 76"/>
                  <a:gd name="T23" fmla="*/ 30 h 126"/>
                  <a:gd name="T24" fmla="*/ 16 w 76"/>
                  <a:gd name="T25" fmla="*/ 28 h 126"/>
                  <a:gd name="T26" fmla="*/ 19 w 76"/>
                  <a:gd name="T27" fmla="*/ 26 h 126"/>
                  <a:gd name="T28" fmla="*/ 24 w 76"/>
                  <a:gd name="T29" fmla="*/ 22 h 126"/>
                  <a:gd name="T30" fmla="*/ 24 w 76"/>
                  <a:gd name="T31" fmla="*/ 6 h 126"/>
                  <a:gd name="T32" fmla="*/ 25 w 76"/>
                  <a:gd name="T33" fmla="*/ 3 h 126"/>
                  <a:gd name="T34" fmla="*/ 28 w 76"/>
                  <a:gd name="T35" fmla="*/ 0 h 126"/>
                  <a:gd name="T36" fmla="*/ 30 w 76"/>
                  <a:gd name="T37" fmla="*/ 0 h 126"/>
                  <a:gd name="T38" fmla="*/ 31 w 76"/>
                  <a:gd name="T39" fmla="*/ 2 h 12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76" h="126">
                    <a:moveTo>
                      <a:pt x="75" y="5"/>
                    </a:moveTo>
                    <a:lnTo>
                      <a:pt x="65" y="17"/>
                    </a:lnTo>
                    <a:lnTo>
                      <a:pt x="67" y="28"/>
                    </a:lnTo>
                    <a:lnTo>
                      <a:pt x="73" y="38"/>
                    </a:lnTo>
                    <a:lnTo>
                      <a:pt x="76" y="60"/>
                    </a:lnTo>
                    <a:lnTo>
                      <a:pt x="71" y="67"/>
                    </a:lnTo>
                    <a:cubicBezTo>
                      <a:pt x="42" y="78"/>
                      <a:pt x="42" y="126"/>
                      <a:pt x="0" y="101"/>
                    </a:cubicBezTo>
                    <a:lnTo>
                      <a:pt x="0" y="97"/>
                    </a:lnTo>
                    <a:lnTo>
                      <a:pt x="5" y="98"/>
                    </a:lnTo>
                    <a:lnTo>
                      <a:pt x="15" y="97"/>
                    </a:lnTo>
                    <a:lnTo>
                      <a:pt x="26" y="87"/>
                    </a:lnTo>
                    <a:lnTo>
                      <a:pt x="34" y="75"/>
                    </a:lnTo>
                    <a:lnTo>
                      <a:pt x="39" y="68"/>
                    </a:lnTo>
                    <a:lnTo>
                      <a:pt x="46" y="65"/>
                    </a:lnTo>
                    <a:lnTo>
                      <a:pt x="58" y="55"/>
                    </a:lnTo>
                    <a:lnTo>
                      <a:pt x="58" y="16"/>
                    </a:lnTo>
                    <a:lnTo>
                      <a:pt x="62" y="8"/>
                    </a:lnTo>
                    <a:lnTo>
                      <a:pt x="69" y="1"/>
                    </a:lnTo>
                    <a:lnTo>
                      <a:pt x="74" y="0"/>
                    </a:lnTo>
                    <a:lnTo>
                      <a:pt x="75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0" name="Freeform 350">
                <a:extLst>
                  <a:ext uri="{FF2B5EF4-FFF2-40B4-BE49-F238E27FC236}">
                    <a16:creationId xmlns:a16="http://schemas.microsoft.com/office/drawing/2014/main" id="{EEA03F10-4F8A-4C14-B04E-7930F50A72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2" y="2951"/>
                <a:ext cx="18" cy="22"/>
              </a:xfrm>
              <a:custGeom>
                <a:avLst/>
                <a:gdLst>
                  <a:gd name="T0" fmla="*/ 12 w 45"/>
                  <a:gd name="T1" fmla="*/ 0 h 56"/>
                  <a:gd name="T2" fmla="*/ 16 w 45"/>
                  <a:gd name="T3" fmla="*/ 2 h 56"/>
                  <a:gd name="T4" fmla="*/ 18 w 45"/>
                  <a:gd name="T5" fmla="*/ 7 h 56"/>
                  <a:gd name="T6" fmla="*/ 18 w 45"/>
                  <a:gd name="T7" fmla="*/ 15 h 56"/>
                  <a:gd name="T8" fmla="*/ 16 w 45"/>
                  <a:gd name="T9" fmla="*/ 19 h 56"/>
                  <a:gd name="T10" fmla="*/ 12 w 45"/>
                  <a:gd name="T11" fmla="*/ 22 h 56"/>
                  <a:gd name="T12" fmla="*/ 10 w 45"/>
                  <a:gd name="T13" fmla="*/ 22 h 56"/>
                  <a:gd name="T14" fmla="*/ 3 w 45"/>
                  <a:gd name="T15" fmla="*/ 21 h 56"/>
                  <a:gd name="T16" fmla="*/ 0 w 45"/>
                  <a:gd name="T17" fmla="*/ 20 h 56"/>
                  <a:gd name="T18" fmla="*/ 0 w 45"/>
                  <a:gd name="T19" fmla="*/ 17 h 56"/>
                  <a:gd name="T20" fmla="*/ 2 w 45"/>
                  <a:gd name="T21" fmla="*/ 15 h 56"/>
                  <a:gd name="T22" fmla="*/ 5 w 45"/>
                  <a:gd name="T23" fmla="*/ 14 h 56"/>
                  <a:gd name="T24" fmla="*/ 9 w 45"/>
                  <a:gd name="T25" fmla="*/ 15 h 56"/>
                  <a:gd name="T26" fmla="*/ 15 w 45"/>
                  <a:gd name="T27" fmla="*/ 7 h 56"/>
                  <a:gd name="T28" fmla="*/ 14 w 45"/>
                  <a:gd name="T29" fmla="*/ 4 h 56"/>
                  <a:gd name="T30" fmla="*/ 11 w 45"/>
                  <a:gd name="T31" fmla="*/ 3 h 56"/>
                  <a:gd name="T32" fmla="*/ 10 w 45"/>
                  <a:gd name="T33" fmla="*/ 1 h 56"/>
                  <a:gd name="T34" fmla="*/ 12 w 45"/>
                  <a:gd name="T35" fmla="*/ 0 h 5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45" h="56">
                    <a:moveTo>
                      <a:pt x="30" y="0"/>
                    </a:moveTo>
                    <a:lnTo>
                      <a:pt x="40" y="6"/>
                    </a:lnTo>
                    <a:lnTo>
                      <a:pt x="45" y="17"/>
                    </a:lnTo>
                    <a:lnTo>
                      <a:pt x="44" y="39"/>
                    </a:lnTo>
                    <a:lnTo>
                      <a:pt x="39" y="49"/>
                    </a:lnTo>
                    <a:lnTo>
                      <a:pt x="30" y="55"/>
                    </a:lnTo>
                    <a:lnTo>
                      <a:pt x="25" y="56"/>
                    </a:lnTo>
                    <a:lnTo>
                      <a:pt x="7" y="53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4" y="37"/>
                    </a:lnTo>
                    <a:lnTo>
                      <a:pt x="13" y="36"/>
                    </a:lnTo>
                    <a:lnTo>
                      <a:pt x="22" y="37"/>
                    </a:lnTo>
                    <a:lnTo>
                      <a:pt x="38" y="19"/>
                    </a:lnTo>
                    <a:lnTo>
                      <a:pt x="36" y="10"/>
                    </a:lnTo>
                    <a:lnTo>
                      <a:pt x="28" y="7"/>
                    </a:lnTo>
                    <a:lnTo>
                      <a:pt x="25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1" name="Freeform 351">
                <a:extLst>
                  <a:ext uri="{FF2B5EF4-FFF2-40B4-BE49-F238E27FC236}">
                    <a16:creationId xmlns:a16="http://schemas.microsoft.com/office/drawing/2014/main" id="{AC783D0A-0711-4589-88B8-05E009108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5" y="3048"/>
                <a:ext cx="21" cy="11"/>
              </a:xfrm>
              <a:custGeom>
                <a:avLst/>
                <a:gdLst>
                  <a:gd name="T0" fmla="*/ 1 w 54"/>
                  <a:gd name="T1" fmla="*/ 2 h 26"/>
                  <a:gd name="T2" fmla="*/ 8 w 54"/>
                  <a:gd name="T3" fmla="*/ 0 h 26"/>
                  <a:gd name="T4" fmla="*/ 15 w 54"/>
                  <a:gd name="T5" fmla="*/ 1 h 26"/>
                  <a:gd name="T6" fmla="*/ 18 w 54"/>
                  <a:gd name="T7" fmla="*/ 3 h 26"/>
                  <a:gd name="T8" fmla="*/ 19 w 54"/>
                  <a:gd name="T9" fmla="*/ 4 h 26"/>
                  <a:gd name="T10" fmla="*/ 20 w 54"/>
                  <a:gd name="T11" fmla="*/ 6 h 26"/>
                  <a:gd name="T12" fmla="*/ 21 w 54"/>
                  <a:gd name="T13" fmla="*/ 8 h 26"/>
                  <a:gd name="T14" fmla="*/ 20 w 54"/>
                  <a:gd name="T15" fmla="*/ 11 h 26"/>
                  <a:gd name="T16" fmla="*/ 15 w 54"/>
                  <a:gd name="T17" fmla="*/ 11 h 26"/>
                  <a:gd name="T18" fmla="*/ 14 w 54"/>
                  <a:gd name="T19" fmla="*/ 10 h 26"/>
                  <a:gd name="T20" fmla="*/ 15 w 54"/>
                  <a:gd name="T21" fmla="*/ 11 h 26"/>
                  <a:gd name="T22" fmla="*/ 11 w 54"/>
                  <a:gd name="T23" fmla="*/ 7 h 26"/>
                  <a:gd name="T24" fmla="*/ 6 w 54"/>
                  <a:gd name="T25" fmla="*/ 5 h 26"/>
                  <a:gd name="T26" fmla="*/ 1 w 54"/>
                  <a:gd name="T27" fmla="*/ 5 h 26"/>
                  <a:gd name="T28" fmla="*/ 0 w 54"/>
                  <a:gd name="T29" fmla="*/ 3 h 26"/>
                  <a:gd name="T30" fmla="*/ 1 w 54"/>
                  <a:gd name="T31" fmla="*/ 2 h 2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54" h="26">
                    <a:moveTo>
                      <a:pt x="3" y="4"/>
                    </a:moveTo>
                    <a:lnTo>
                      <a:pt x="21" y="0"/>
                    </a:lnTo>
                    <a:lnTo>
                      <a:pt x="39" y="2"/>
                    </a:lnTo>
                    <a:lnTo>
                      <a:pt x="47" y="8"/>
                    </a:lnTo>
                    <a:lnTo>
                      <a:pt x="50" y="10"/>
                    </a:lnTo>
                    <a:lnTo>
                      <a:pt x="51" y="13"/>
                    </a:lnTo>
                    <a:lnTo>
                      <a:pt x="54" y="19"/>
                    </a:lnTo>
                    <a:lnTo>
                      <a:pt x="51" y="25"/>
                    </a:lnTo>
                    <a:lnTo>
                      <a:pt x="38" y="25"/>
                    </a:lnTo>
                    <a:lnTo>
                      <a:pt x="36" y="23"/>
                    </a:lnTo>
                    <a:lnTo>
                      <a:pt x="38" y="26"/>
                    </a:lnTo>
                    <a:lnTo>
                      <a:pt x="28" y="17"/>
                    </a:lnTo>
                    <a:lnTo>
                      <a:pt x="16" y="11"/>
                    </a:lnTo>
                    <a:lnTo>
                      <a:pt x="3" y="11"/>
                    </a:lnTo>
                    <a:lnTo>
                      <a:pt x="0" y="7"/>
                    </a:lnTo>
                    <a:lnTo>
                      <a:pt x="3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2" name="Freeform 352">
                <a:extLst>
                  <a:ext uri="{FF2B5EF4-FFF2-40B4-BE49-F238E27FC236}">
                    <a16:creationId xmlns:a16="http://schemas.microsoft.com/office/drawing/2014/main" id="{CFC97B26-ABE1-49DA-B186-B6C4864C1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3" y="3067"/>
                <a:ext cx="28" cy="7"/>
              </a:xfrm>
              <a:custGeom>
                <a:avLst/>
                <a:gdLst>
                  <a:gd name="T0" fmla="*/ 1 w 69"/>
                  <a:gd name="T1" fmla="*/ 4 h 19"/>
                  <a:gd name="T2" fmla="*/ 9 w 69"/>
                  <a:gd name="T3" fmla="*/ 3 h 19"/>
                  <a:gd name="T4" fmla="*/ 16 w 69"/>
                  <a:gd name="T5" fmla="*/ 0 h 19"/>
                  <a:gd name="T6" fmla="*/ 22 w 69"/>
                  <a:gd name="T7" fmla="*/ 2 h 19"/>
                  <a:gd name="T8" fmla="*/ 27 w 69"/>
                  <a:gd name="T9" fmla="*/ 5 h 19"/>
                  <a:gd name="T10" fmla="*/ 28 w 69"/>
                  <a:gd name="T11" fmla="*/ 6 h 19"/>
                  <a:gd name="T12" fmla="*/ 26 w 69"/>
                  <a:gd name="T13" fmla="*/ 7 h 19"/>
                  <a:gd name="T14" fmla="*/ 17 w 69"/>
                  <a:gd name="T15" fmla="*/ 6 h 19"/>
                  <a:gd name="T16" fmla="*/ 1 w 69"/>
                  <a:gd name="T17" fmla="*/ 7 h 19"/>
                  <a:gd name="T18" fmla="*/ 0 w 69"/>
                  <a:gd name="T19" fmla="*/ 6 h 19"/>
                  <a:gd name="T20" fmla="*/ 1 w 69"/>
                  <a:gd name="T21" fmla="*/ 4 h 1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9" h="19">
                    <a:moveTo>
                      <a:pt x="3" y="12"/>
                    </a:moveTo>
                    <a:lnTo>
                      <a:pt x="22" y="7"/>
                    </a:lnTo>
                    <a:lnTo>
                      <a:pt x="40" y="0"/>
                    </a:lnTo>
                    <a:lnTo>
                      <a:pt x="54" y="6"/>
                    </a:lnTo>
                    <a:lnTo>
                      <a:pt x="67" y="13"/>
                    </a:lnTo>
                    <a:lnTo>
                      <a:pt x="69" y="16"/>
                    </a:lnTo>
                    <a:lnTo>
                      <a:pt x="64" y="19"/>
                    </a:lnTo>
                    <a:lnTo>
                      <a:pt x="42" y="15"/>
                    </a:lnTo>
                    <a:lnTo>
                      <a:pt x="3" y="19"/>
                    </a:lnTo>
                    <a:lnTo>
                      <a:pt x="0" y="16"/>
                    </a:lnTo>
                    <a:lnTo>
                      <a:pt x="3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3" name="Freeform 353">
                <a:extLst>
                  <a:ext uri="{FF2B5EF4-FFF2-40B4-BE49-F238E27FC236}">
                    <a16:creationId xmlns:a16="http://schemas.microsoft.com/office/drawing/2014/main" id="{F72878EF-78CC-4678-84A9-2ABF0F0A71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8" y="3072"/>
                <a:ext cx="7" cy="5"/>
              </a:xfrm>
              <a:custGeom>
                <a:avLst/>
                <a:gdLst>
                  <a:gd name="T0" fmla="*/ 2 w 18"/>
                  <a:gd name="T1" fmla="*/ 0 h 13"/>
                  <a:gd name="T2" fmla="*/ 6 w 18"/>
                  <a:gd name="T3" fmla="*/ 1 h 13"/>
                  <a:gd name="T4" fmla="*/ 7 w 18"/>
                  <a:gd name="T5" fmla="*/ 3 h 13"/>
                  <a:gd name="T6" fmla="*/ 5 w 18"/>
                  <a:gd name="T7" fmla="*/ 5 h 13"/>
                  <a:gd name="T8" fmla="*/ 0 w 18"/>
                  <a:gd name="T9" fmla="*/ 2 h 13"/>
                  <a:gd name="T10" fmla="*/ 1 w 18"/>
                  <a:gd name="T11" fmla="*/ 0 h 13"/>
                  <a:gd name="T12" fmla="*/ 2 w 18"/>
                  <a:gd name="T13" fmla="*/ 0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" h="13">
                    <a:moveTo>
                      <a:pt x="6" y="1"/>
                    </a:moveTo>
                    <a:lnTo>
                      <a:pt x="15" y="3"/>
                    </a:lnTo>
                    <a:lnTo>
                      <a:pt x="18" y="8"/>
                    </a:lnTo>
                    <a:lnTo>
                      <a:pt x="13" y="13"/>
                    </a:lnTo>
                    <a:lnTo>
                      <a:pt x="0" y="6"/>
                    </a:lnTo>
                    <a:lnTo>
                      <a:pt x="2" y="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4" name="Freeform 354">
                <a:extLst>
                  <a:ext uri="{FF2B5EF4-FFF2-40B4-BE49-F238E27FC236}">
                    <a16:creationId xmlns:a16="http://schemas.microsoft.com/office/drawing/2014/main" id="{645E4360-71FC-4331-A05A-B8186F7E46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6" y="3065"/>
                <a:ext cx="18" cy="7"/>
              </a:xfrm>
              <a:custGeom>
                <a:avLst/>
                <a:gdLst>
                  <a:gd name="T0" fmla="*/ 2 w 43"/>
                  <a:gd name="T1" fmla="*/ 3 h 16"/>
                  <a:gd name="T2" fmla="*/ 9 w 43"/>
                  <a:gd name="T3" fmla="*/ 0 h 16"/>
                  <a:gd name="T4" fmla="*/ 18 w 43"/>
                  <a:gd name="T5" fmla="*/ 4 h 16"/>
                  <a:gd name="T6" fmla="*/ 18 w 43"/>
                  <a:gd name="T7" fmla="*/ 6 h 16"/>
                  <a:gd name="T8" fmla="*/ 16 w 43"/>
                  <a:gd name="T9" fmla="*/ 7 h 16"/>
                  <a:gd name="T10" fmla="*/ 9 w 43"/>
                  <a:gd name="T11" fmla="*/ 6 h 16"/>
                  <a:gd name="T12" fmla="*/ 2 w 43"/>
                  <a:gd name="T13" fmla="*/ 6 h 16"/>
                  <a:gd name="T14" fmla="*/ 0 w 43"/>
                  <a:gd name="T15" fmla="*/ 5 h 16"/>
                  <a:gd name="T16" fmla="*/ 2 w 43"/>
                  <a:gd name="T17" fmla="*/ 3 h 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3" h="16">
                    <a:moveTo>
                      <a:pt x="4" y="7"/>
                    </a:moveTo>
                    <a:lnTo>
                      <a:pt x="21" y="0"/>
                    </a:lnTo>
                    <a:lnTo>
                      <a:pt x="43" y="9"/>
                    </a:lnTo>
                    <a:lnTo>
                      <a:pt x="43" y="14"/>
                    </a:lnTo>
                    <a:lnTo>
                      <a:pt x="38" y="16"/>
                    </a:lnTo>
                    <a:lnTo>
                      <a:pt x="22" y="13"/>
                    </a:lnTo>
                    <a:lnTo>
                      <a:pt x="4" y="14"/>
                    </a:lnTo>
                    <a:lnTo>
                      <a:pt x="0" y="12"/>
                    </a:lnTo>
                    <a:lnTo>
                      <a:pt x="4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5" name="Freeform 355">
                <a:extLst>
                  <a:ext uri="{FF2B5EF4-FFF2-40B4-BE49-F238E27FC236}">
                    <a16:creationId xmlns:a16="http://schemas.microsoft.com/office/drawing/2014/main" id="{7E93D315-887A-4834-900D-C5616230E2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6" y="3070"/>
                <a:ext cx="5" cy="5"/>
              </a:xfrm>
              <a:custGeom>
                <a:avLst/>
                <a:gdLst>
                  <a:gd name="T0" fmla="*/ 1 w 13"/>
                  <a:gd name="T1" fmla="*/ 0 h 13"/>
                  <a:gd name="T2" fmla="*/ 4 w 13"/>
                  <a:gd name="T3" fmla="*/ 0 h 13"/>
                  <a:gd name="T4" fmla="*/ 5 w 13"/>
                  <a:gd name="T5" fmla="*/ 3 h 13"/>
                  <a:gd name="T6" fmla="*/ 1 w 13"/>
                  <a:gd name="T7" fmla="*/ 5 h 13"/>
                  <a:gd name="T8" fmla="*/ 0 w 13"/>
                  <a:gd name="T9" fmla="*/ 3 h 13"/>
                  <a:gd name="T10" fmla="*/ 0 w 13"/>
                  <a:gd name="T11" fmla="*/ 1 h 13"/>
                  <a:gd name="T12" fmla="*/ 1 w 13"/>
                  <a:gd name="T13" fmla="*/ 0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" h="13">
                    <a:moveTo>
                      <a:pt x="2" y="0"/>
                    </a:moveTo>
                    <a:lnTo>
                      <a:pt x="10" y="0"/>
                    </a:lnTo>
                    <a:lnTo>
                      <a:pt x="13" y="8"/>
                    </a:lnTo>
                    <a:lnTo>
                      <a:pt x="2" y="13"/>
                    </a:lnTo>
                    <a:lnTo>
                      <a:pt x="0" y="9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6" name="Freeform 356">
                <a:extLst>
                  <a:ext uri="{FF2B5EF4-FFF2-40B4-BE49-F238E27FC236}">
                    <a16:creationId xmlns:a16="http://schemas.microsoft.com/office/drawing/2014/main" id="{0CA9437A-2300-4C15-9CE0-5BC4E82D60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8" y="3060"/>
                <a:ext cx="14" cy="40"/>
              </a:xfrm>
              <a:custGeom>
                <a:avLst/>
                <a:gdLst>
                  <a:gd name="T0" fmla="*/ 3 w 34"/>
                  <a:gd name="T1" fmla="*/ 0 h 100"/>
                  <a:gd name="T2" fmla="*/ 8 w 34"/>
                  <a:gd name="T3" fmla="*/ 11 h 100"/>
                  <a:gd name="T4" fmla="*/ 10 w 34"/>
                  <a:gd name="T5" fmla="*/ 23 h 100"/>
                  <a:gd name="T6" fmla="*/ 13 w 34"/>
                  <a:gd name="T7" fmla="*/ 32 h 100"/>
                  <a:gd name="T8" fmla="*/ 14 w 34"/>
                  <a:gd name="T9" fmla="*/ 40 h 100"/>
                  <a:gd name="T10" fmla="*/ 11 w 34"/>
                  <a:gd name="T11" fmla="*/ 40 h 100"/>
                  <a:gd name="T12" fmla="*/ 9 w 34"/>
                  <a:gd name="T13" fmla="*/ 32 h 100"/>
                  <a:gd name="T14" fmla="*/ 7 w 34"/>
                  <a:gd name="T15" fmla="*/ 23 h 100"/>
                  <a:gd name="T16" fmla="*/ 5 w 34"/>
                  <a:gd name="T17" fmla="*/ 12 h 100"/>
                  <a:gd name="T18" fmla="*/ 0 w 34"/>
                  <a:gd name="T19" fmla="*/ 2 h 100"/>
                  <a:gd name="T20" fmla="*/ 0 w 34"/>
                  <a:gd name="T21" fmla="*/ 0 h 100"/>
                  <a:gd name="T22" fmla="*/ 3 w 34"/>
                  <a:gd name="T23" fmla="*/ 0 h 10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4" h="100">
                    <a:moveTo>
                      <a:pt x="7" y="1"/>
                    </a:moveTo>
                    <a:lnTo>
                      <a:pt x="20" y="27"/>
                    </a:lnTo>
                    <a:lnTo>
                      <a:pt x="25" y="57"/>
                    </a:lnTo>
                    <a:lnTo>
                      <a:pt x="31" y="79"/>
                    </a:lnTo>
                    <a:lnTo>
                      <a:pt x="34" y="100"/>
                    </a:lnTo>
                    <a:lnTo>
                      <a:pt x="27" y="100"/>
                    </a:lnTo>
                    <a:lnTo>
                      <a:pt x="22" y="80"/>
                    </a:lnTo>
                    <a:lnTo>
                      <a:pt x="16" y="58"/>
                    </a:lnTo>
                    <a:lnTo>
                      <a:pt x="13" y="30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7" name="Freeform 357">
                <a:extLst>
                  <a:ext uri="{FF2B5EF4-FFF2-40B4-BE49-F238E27FC236}">
                    <a16:creationId xmlns:a16="http://schemas.microsoft.com/office/drawing/2014/main" id="{A5301C88-C6A6-411E-852F-631AD54CE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3099"/>
                <a:ext cx="17" cy="7"/>
              </a:xfrm>
              <a:custGeom>
                <a:avLst/>
                <a:gdLst>
                  <a:gd name="T0" fmla="*/ 2 w 43"/>
                  <a:gd name="T1" fmla="*/ 0 h 16"/>
                  <a:gd name="T2" fmla="*/ 11 w 43"/>
                  <a:gd name="T3" fmla="*/ 0 h 16"/>
                  <a:gd name="T4" fmla="*/ 13 w 43"/>
                  <a:gd name="T5" fmla="*/ 0 h 16"/>
                  <a:gd name="T6" fmla="*/ 17 w 43"/>
                  <a:gd name="T7" fmla="*/ 4 h 16"/>
                  <a:gd name="T8" fmla="*/ 16 w 43"/>
                  <a:gd name="T9" fmla="*/ 6 h 16"/>
                  <a:gd name="T10" fmla="*/ 13 w 43"/>
                  <a:gd name="T11" fmla="*/ 7 h 16"/>
                  <a:gd name="T12" fmla="*/ 12 w 43"/>
                  <a:gd name="T13" fmla="*/ 7 h 16"/>
                  <a:gd name="T14" fmla="*/ 6 w 43"/>
                  <a:gd name="T15" fmla="*/ 7 h 16"/>
                  <a:gd name="T16" fmla="*/ 0 w 43"/>
                  <a:gd name="T17" fmla="*/ 4 h 16"/>
                  <a:gd name="T18" fmla="*/ 0 w 43"/>
                  <a:gd name="T19" fmla="*/ 1 h 16"/>
                  <a:gd name="T20" fmla="*/ 2 w 43"/>
                  <a:gd name="T21" fmla="*/ 0 h 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3" h="16">
                    <a:moveTo>
                      <a:pt x="4" y="1"/>
                    </a:moveTo>
                    <a:lnTo>
                      <a:pt x="28" y="0"/>
                    </a:lnTo>
                    <a:lnTo>
                      <a:pt x="34" y="0"/>
                    </a:lnTo>
                    <a:lnTo>
                      <a:pt x="43" y="8"/>
                    </a:lnTo>
                    <a:lnTo>
                      <a:pt x="40" y="13"/>
                    </a:lnTo>
                    <a:lnTo>
                      <a:pt x="34" y="15"/>
                    </a:lnTo>
                    <a:lnTo>
                      <a:pt x="30" y="16"/>
                    </a:lnTo>
                    <a:lnTo>
                      <a:pt x="15" y="15"/>
                    </a:lnTo>
                    <a:lnTo>
                      <a:pt x="1" y="8"/>
                    </a:lnTo>
                    <a:lnTo>
                      <a:pt x="0" y="3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8" name="Freeform 358">
                <a:extLst>
                  <a:ext uri="{FF2B5EF4-FFF2-40B4-BE49-F238E27FC236}">
                    <a16:creationId xmlns:a16="http://schemas.microsoft.com/office/drawing/2014/main" id="{2A8458EE-29AF-493B-A269-E5EE9E961D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2" y="3154"/>
                <a:ext cx="117" cy="197"/>
              </a:xfrm>
              <a:custGeom>
                <a:avLst/>
                <a:gdLst>
                  <a:gd name="T0" fmla="*/ 2 w 291"/>
                  <a:gd name="T1" fmla="*/ 0 h 493"/>
                  <a:gd name="T2" fmla="*/ 65 w 291"/>
                  <a:gd name="T3" fmla="*/ 69 h 493"/>
                  <a:gd name="T4" fmla="*/ 98 w 291"/>
                  <a:gd name="T5" fmla="*/ 118 h 493"/>
                  <a:gd name="T6" fmla="*/ 103 w 291"/>
                  <a:gd name="T7" fmla="*/ 130 h 493"/>
                  <a:gd name="T8" fmla="*/ 106 w 291"/>
                  <a:gd name="T9" fmla="*/ 139 h 493"/>
                  <a:gd name="T10" fmla="*/ 109 w 291"/>
                  <a:gd name="T11" fmla="*/ 146 h 493"/>
                  <a:gd name="T12" fmla="*/ 115 w 291"/>
                  <a:gd name="T13" fmla="*/ 163 h 493"/>
                  <a:gd name="T14" fmla="*/ 117 w 291"/>
                  <a:gd name="T15" fmla="*/ 195 h 493"/>
                  <a:gd name="T16" fmla="*/ 116 w 291"/>
                  <a:gd name="T17" fmla="*/ 197 h 493"/>
                  <a:gd name="T18" fmla="*/ 114 w 291"/>
                  <a:gd name="T19" fmla="*/ 195 h 493"/>
                  <a:gd name="T20" fmla="*/ 107 w 291"/>
                  <a:gd name="T21" fmla="*/ 165 h 493"/>
                  <a:gd name="T22" fmla="*/ 104 w 291"/>
                  <a:gd name="T23" fmla="*/ 156 h 493"/>
                  <a:gd name="T24" fmla="*/ 101 w 291"/>
                  <a:gd name="T25" fmla="*/ 149 h 493"/>
                  <a:gd name="T26" fmla="*/ 94 w 291"/>
                  <a:gd name="T27" fmla="*/ 133 h 493"/>
                  <a:gd name="T28" fmla="*/ 90 w 291"/>
                  <a:gd name="T29" fmla="*/ 121 h 493"/>
                  <a:gd name="T30" fmla="*/ 64 w 291"/>
                  <a:gd name="T31" fmla="*/ 80 h 493"/>
                  <a:gd name="T32" fmla="*/ 36 w 291"/>
                  <a:gd name="T33" fmla="*/ 40 h 493"/>
                  <a:gd name="T34" fmla="*/ 32 w 291"/>
                  <a:gd name="T35" fmla="*/ 34 h 493"/>
                  <a:gd name="T36" fmla="*/ 28 w 291"/>
                  <a:gd name="T37" fmla="*/ 29 h 493"/>
                  <a:gd name="T38" fmla="*/ 18 w 291"/>
                  <a:gd name="T39" fmla="*/ 18 h 493"/>
                  <a:gd name="T40" fmla="*/ 12 w 291"/>
                  <a:gd name="T41" fmla="*/ 13 h 493"/>
                  <a:gd name="T42" fmla="*/ 6 w 291"/>
                  <a:gd name="T43" fmla="*/ 8 h 493"/>
                  <a:gd name="T44" fmla="*/ 0 w 291"/>
                  <a:gd name="T45" fmla="*/ 2 h 493"/>
                  <a:gd name="T46" fmla="*/ 0 w 291"/>
                  <a:gd name="T47" fmla="*/ 0 h 493"/>
                  <a:gd name="T48" fmla="*/ 2 w 291"/>
                  <a:gd name="T49" fmla="*/ 0 h 49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91" h="493">
                    <a:moveTo>
                      <a:pt x="4" y="0"/>
                    </a:moveTo>
                    <a:cubicBezTo>
                      <a:pt x="69" y="50"/>
                      <a:pt x="116" y="105"/>
                      <a:pt x="162" y="172"/>
                    </a:cubicBezTo>
                    <a:cubicBezTo>
                      <a:pt x="192" y="220"/>
                      <a:pt x="228" y="244"/>
                      <a:pt x="244" y="296"/>
                    </a:cubicBezTo>
                    <a:lnTo>
                      <a:pt x="255" y="326"/>
                    </a:lnTo>
                    <a:lnTo>
                      <a:pt x="264" y="347"/>
                    </a:lnTo>
                    <a:lnTo>
                      <a:pt x="272" y="366"/>
                    </a:lnTo>
                    <a:lnTo>
                      <a:pt x="285" y="409"/>
                    </a:lnTo>
                    <a:lnTo>
                      <a:pt x="291" y="488"/>
                    </a:lnTo>
                    <a:lnTo>
                      <a:pt x="288" y="493"/>
                    </a:lnTo>
                    <a:lnTo>
                      <a:pt x="284" y="489"/>
                    </a:lnTo>
                    <a:lnTo>
                      <a:pt x="265" y="412"/>
                    </a:lnTo>
                    <a:lnTo>
                      <a:pt x="259" y="391"/>
                    </a:lnTo>
                    <a:lnTo>
                      <a:pt x="252" y="372"/>
                    </a:lnTo>
                    <a:lnTo>
                      <a:pt x="235" y="332"/>
                    </a:lnTo>
                    <a:lnTo>
                      <a:pt x="224" y="304"/>
                    </a:lnTo>
                    <a:cubicBezTo>
                      <a:pt x="208" y="255"/>
                      <a:pt x="184" y="244"/>
                      <a:pt x="158" y="201"/>
                    </a:cubicBezTo>
                    <a:cubicBezTo>
                      <a:pt x="136" y="167"/>
                      <a:pt x="113" y="132"/>
                      <a:pt x="90" y="99"/>
                    </a:cubicBezTo>
                    <a:lnTo>
                      <a:pt x="79" y="86"/>
                    </a:lnTo>
                    <a:lnTo>
                      <a:pt x="69" y="73"/>
                    </a:lnTo>
                    <a:lnTo>
                      <a:pt x="45" y="46"/>
                    </a:lnTo>
                    <a:lnTo>
                      <a:pt x="31" y="32"/>
                    </a:lnTo>
                    <a:lnTo>
                      <a:pt x="16" y="19"/>
                    </a:lnTo>
                    <a:lnTo>
                      <a:pt x="0" y="6"/>
                    </a:lnTo>
                    <a:lnTo>
                      <a:pt x="0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19" name="Freeform 359">
                <a:extLst>
                  <a:ext uri="{FF2B5EF4-FFF2-40B4-BE49-F238E27FC236}">
                    <a16:creationId xmlns:a16="http://schemas.microsoft.com/office/drawing/2014/main" id="{E095907E-AA9B-41DB-9ABB-2CC538C44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52" y="3239"/>
                <a:ext cx="46" cy="124"/>
              </a:xfrm>
              <a:custGeom>
                <a:avLst/>
                <a:gdLst>
                  <a:gd name="T0" fmla="*/ 45 w 115"/>
                  <a:gd name="T1" fmla="*/ 3 h 312"/>
                  <a:gd name="T2" fmla="*/ 34 w 115"/>
                  <a:gd name="T3" fmla="*/ 8 h 312"/>
                  <a:gd name="T4" fmla="*/ 26 w 115"/>
                  <a:gd name="T5" fmla="*/ 14 h 312"/>
                  <a:gd name="T6" fmla="*/ 19 w 115"/>
                  <a:gd name="T7" fmla="*/ 22 h 312"/>
                  <a:gd name="T8" fmla="*/ 13 w 115"/>
                  <a:gd name="T9" fmla="*/ 32 h 312"/>
                  <a:gd name="T10" fmla="*/ 11 w 115"/>
                  <a:gd name="T11" fmla="*/ 39 h 312"/>
                  <a:gd name="T12" fmla="*/ 11 w 115"/>
                  <a:gd name="T13" fmla="*/ 46 h 312"/>
                  <a:gd name="T14" fmla="*/ 14 w 115"/>
                  <a:gd name="T15" fmla="*/ 61 h 312"/>
                  <a:gd name="T16" fmla="*/ 13 w 115"/>
                  <a:gd name="T17" fmla="*/ 93 h 312"/>
                  <a:gd name="T18" fmla="*/ 10 w 115"/>
                  <a:gd name="T19" fmla="*/ 108 h 312"/>
                  <a:gd name="T20" fmla="*/ 6 w 115"/>
                  <a:gd name="T21" fmla="*/ 115 h 312"/>
                  <a:gd name="T22" fmla="*/ 3 w 115"/>
                  <a:gd name="T23" fmla="*/ 123 h 312"/>
                  <a:gd name="T24" fmla="*/ 0 w 115"/>
                  <a:gd name="T25" fmla="*/ 124 h 312"/>
                  <a:gd name="T26" fmla="*/ 0 w 115"/>
                  <a:gd name="T27" fmla="*/ 122 h 312"/>
                  <a:gd name="T28" fmla="*/ 5 w 115"/>
                  <a:gd name="T29" fmla="*/ 106 h 312"/>
                  <a:gd name="T30" fmla="*/ 6 w 115"/>
                  <a:gd name="T31" fmla="*/ 92 h 312"/>
                  <a:gd name="T32" fmla="*/ 4 w 115"/>
                  <a:gd name="T33" fmla="*/ 61 h 312"/>
                  <a:gd name="T34" fmla="*/ 6 w 115"/>
                  <a:gd name="T35" fmla="*/ 29 h 312"/>
                  <a:gd name="T36" fmla="*/ 10 w 115"/>
                  <a:gd name="T37" fmla="*/ 23 h 312"/>
                  <a:gd name="T38" fmla="*/ 14 w 115"/>
                  <a:gd name="T39" fmla="*/ 18 h 312"/>
                  <a:gd name="T40" fmla="*/ 18 w 115"/>
                  <a:gd name="T41" fmla="*/ 14 h 312"/>
                  <a:gd name="T42" fmla="*/ 22 w 115"/>
                  <a:gd name="T43" fmla="*/ 10 h 312"/>
                  <a:gd name="T44" fmla="*/ 27 w 115"/>
                  <a:gd name="T45" fmla="*/ 8 h 312"/>
                  <a:gd name="T46" fmla="*/ 32 w 115"/>
                  <a:gd name="T47" fmla="*/ 5 h 312"/>
                  <a:gd name="T48" fmla="*/ 44 w 115"/>
                  <a:gd name="T49" fmla="*/ 0 h 312"/>
                  <a:gd name="T50" fmla="*/ 46 w 115"/>
                  <a:gd name="T51" fmla="*/ 1 h 312"/>
                  <a:gd name="T52" fmla="*/ 45 w 115"/>
                  <a:gd name="T53" fmla="*/ 3 h 31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15" h="312">
                    <a:moveTo>
                      <a:pt x="112" y="7"/>
                    </a:moveTo>
                    <a:lnTo>
                      <a:pt x="85" y="19"/>
                    </a:lnTo>
                    <a:lnTo>
                      <a:pt x="64" y="36"/>
                    </a:lnTo>
                    <a:lnTo>
                      <a:pt x="47" y="56"/>
                    </a:lnTo>
                    <a:lnTo>
                      <a:pt x="32" y="81"/>
                    </a:lnTo>
                    <a:lnTo>
                      <a:pt x="27" y="99"/>
                    </a:lnTo>
                    <a:lnTo>
                      <a:pt x="28" y="116"/>
                    </a:lnTo>
                    <a:lnTo>
                      <a:pt x="34" y="153"/>
                    </a:lnTo>
                    <a:lnTo>
                      <a:pt x="32" y="235"/>
                    </a:lnTo>
                    <a:lnTo>
                      <a:pt x="24" y="271"/>
                    </a:lnTo>
                    <a:lnTo>
                      <a:pt x="16" y="290"/>
                    </a:lnTo>
                    <a:lnTo>
                      <a:pt x="7" y="309"/>
                    </a:lnTo>
                    <a:lnTo>
                      <a:pt x="1" y="312"/>
                    </a:lnTo>
                    <a:lnTo>
                      <a:pt x="0" y="306"/>
                    </a:lnTo>
                    <a:lnTo>
                      <a:pt x="13" y="267"/>
                    </a:lnTo>
                    <a:lnTo>
                      <a:pt x="15" y="232"/>
                    </a:lnTo>
                    <a:lnTo>
                      <a:pt x="10" y="153"/>
                    </a:lnTo>
                    <a:lnTo>
                      <a:pt x="16" y="73"/>
                    </a:lnTo>
                    <a:lnTo>
                      <a:pt x="26" y="58"/>
                    </a:lnTo>
                    <a:lnTo>
                      <a:pt x="34" y="46"/>
                    </a:lnTo>
                    <a:lnTo>
                      <a:pt x="44" y="36"/>
                    </a:lnTo>
                    <a:lnTo>
                      <a:pt x="55" y="26"/>
                    </a:lnTo>
                    <a:lnTo>
                      <a:pt x="67" y="19"/>
                    </a:lnTo>
                    <a:lnTo>
                      <a:pt x="80" y="12"/>
                    </a:lnTo>
                    <a:lnTo>
                      <a:pt x="110" y="0"/>
                    </a:lnTo>
                    <a:lnTo>
                      <a:pt x="115" y="2"/>
                    </a:lnTo>
                    <a:lnTo>
                      <a:pt x="112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0" name="Freeform 360">
                <a:extLst>
                  <a:ext uri="{FF2B5EF4-FFF2-40B4-BE49-F238E27FC236}">
                    <a16:creationId xmlns:a16="http://schemas.microsoft.com/office/drawing/2014/main" id="{3D3F02E1-38B4-4323-8322-9FC07E332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2" y="3295"/>
                <a:ext cx="59" cy="122"/>
              </a:xfrm>
              <a:custGeom>
                <a:avLst/>
                <a:gdLst>
                  <a:gd name="T0" fmla="*/ 59 w 148"/>
                  <a:gd name="T1" fmla="*/ 0 h 304"/>
                  <a:gd name="T2" fmla="*/ 59 w 148"/>
                  <a:gd name="T3" fmla="*/ 14 h 304"/>
                  <a:gd name="T4" fmla="*/ 55 w 148"/>
                  <a:gd name="T5" fmla="*/ 20 h 304"/>
                  <a:gd name="T6" fmla="*/ 51 w 148"/>
                  <a:gd name="T7" fmla="*/ 25 h 304"/>
                  <a:gd name="T8" fmla="*/ 49 w 148"/>
                  <a:gd name="T9" fmla="*/ 35 h 304"/>
                  <a:gd name="T10" fmla="*/ 51 w 148"/>
                  <a:gd name="T11" fmla="*/ 46 h 304"/>
                  <a:gd name="T12" fmla="*/ 49 w 148"/>
                  <a:gd name="T13" fmla="*/ 59 h 304"/>
                  <a:gd name="T14" fmla="*/ 46 w 148"/>
                  <a:gd name="T15" fmla="*/ 70 h 304"/>
                  <a:gd name="T16" fmla="*/ 43 w 148"/>
                  <a:gd name="T17" fmla="*/ 75 h 304"/>
                  <a:gd name="T18" fmla="*/ 39 w 148"/>
                  <a:gd name="T19" fmla="*/ 81 h 304"/>
                  <a:gd name="T20" fmla="*/ 36 w 148"/>
                  <a:gd name="T21" fmla="*/ 87 h 304"/>
                  <a:gd name="T22" fmla="*/ 31 w 148"/>
                  <a:gd name="T23" fmla="*/ 92 h 304"/>
                  <a:gd name="T24" fmla="*/ 16 w 148"/>
                  <a:gd name="T25" fmla="*/ 109 h 304"/>
                  <a:gd name="T26" fmla="*/ 12 w 148"/>
                  <a:gd name="T27" fmla="*/ 116 h 304"/>
                  <a:gd name="T28" fmla="*/ 10 w 148"/>
                  <a:gd name="T29" fmla="*/ 119 h 304"/>
                  <a:gd name="T30" fmla="*/ 6 w 148"/>
                  <a:gd name="T31" fmla="*/ 122 h 304"/>
                  <a:gd name="T32" fmla="*/ 3 w 148"/>
                  <a:gd name="T33" fmla="*/ 122 h 304"/>
                  <a:gd name="T34" fmla="*/ 1 w 148"/>
                  <a:gd name="T35" fmla="*/ 121 h 304"/>
                  <a:gd name="T36" fmla="*/ 0 w 148"/>
                  <a:gd name="T37" fmla="*/ 117 h 304"/>
                  <a:gd name="T38" fmla="*/ 8 w 148"/>
                  <a:gd name="T39" fmla="*/ 104 h 304"/>
                  <a:gd name="T40" fmla="*/ 17 w 148"/>
                  <a:gd name="T41" fmla="*/ 95 h 304"/>
                  <a:gd name="T42" fmla="*/ 25 w 148"/>
                  <a:gd name="T43" fmla="*/ 87 h 304"/>
                  <a:gd name="T44" fmla="*/ 32 w 148"/>
                  <a:gd name="T45" fmla="*/ 76 h 304"/>
                  <a:gd name="T46" fmla="*/ 39 w 148"/>
                  <a:gd name="T47" fmla="*/ 67 h 304"/>
                  <a:gd name="T48" fmla="*/ 42 w 148"/>
                  <a:gd name="T49" fmla="*/ 57 h 304"/>
                  <a:gd name="T50" fmla="*/ 44 w 148"/>
                  <a:gd name="T51" fmla="*/ 46 h 304"/>
                  <a:gd name="T52" fmla="*/ 45 w 148"/>
                  <a:gd name="T53" fmla="*/ 22 h 304"/>
                  <a:gd name="T54" fmla="*/ 47 w 148"/>
                  <a:gd name="T55" fmla="*/ 20 h 304"/>
                  <a:gd name="T56" fmla="*/ 51 w 148"/>
                  <a:gd name="T57" fmla="*/ 18 h 304"/>
                  <a:gd name="T58" fmla="*/ 56 w 148"/>
                  <a:gd name="T59" fmla="*/ 13 h 304"/>
                  <a:gd name="T60" fmla="*/ 57 w 148"/>
                  <a:gd name="T61" fmla="*/ 6 h 304"/>
                  <a:gd name="T62" fmla="*/ 56 w 148"/>
                  <a:gd name="T63" fmla="*/ 0 h 304"/>
                  <a:gd name="T64" fmla="*/ 59 w 148"/>
                  <a:gd name="T65" fmla="*/ 0 h 30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148" h="304">
                    <a:moveTo>
                      <a:pt x="148" y="0"/>
                    </a:moveTo>
                    <a:lnTo>
                      <a:pt x="148" y="36"/>
                    </a:lnTo>
                    <a:lnTo>
                      <a:pt x="137" y="49"/>
                    </a:lnTo>
                    <a:lnTo>
                      <a:pt x="128" y="62"/>
                    </a:lnTo>
                    <a:lnTo>
                      <a:pt x="124" y="87"/>
                    </a:lnTo>
                    <a:lnTo>
                      <a:pt x="127" y="114"/>
                    </a:lnTo>
                    <a:lnTo>
                      <a:pt x="123" y="146"/>
                    </a:lnTo>
                    <a:lnTo>
                      <a:pt x="115" y="175"/>
                    </a:lnTo>
                    <a:lnTo>
                      <a:pt x="107" y="188"/>
                    </a:lnTo>
                    <a:lnTo>
                      <a:pt x="99" y="201"/>
                    </a:lnTo>
                    <a:lnTo>
                      <a:pt x="90" y="216"/>
                    </a:lnTo>
                    <a:lnTo>
                      <a:pt x="79" y="230"/>
                    </a:lnTo>
                    <a:lnTo>
                      <a:pt x="39" y="271"/>
                    </a:lnTo>
                    <a:lnTo>
                      <a:pt x="31" y="289"/>
                    </a:lnTo>
                    <a:lnTo>
                      <a:pt x="25" y="296"/>
                    </a:lnTo>
                    <a:lnTo>
                      <a:pt x="16" y="303"/>
                    </a:lnTo>
                    <a:lnTo>
                      <a:pt x="8" y="304"/>
                    </a:lnTo>
                    <a:lnTo>
                      <a:pt x="2" y="301"/>
                    </a:lnTo>
                    <a:lnTo>
                      <a:pt x="0" y="292"/>
                    </a:lnTo>
                    <a:lnTo>
                      <a:pt x="21" y="260"/>
                    </a:lnTo>
                    <a:lnTo>
                      <a:pt x="42" y="237"/>
                    </a:lnTo>
                    <a:lnTo>
                      <a:pt x="62" y="216"/>
                    </a:lnTo>
                    <a:lnTo>
                      <a:pt x="81" y="190"/>
                    </a:lnTo>
                    <a:lnTo>
                      <a:pt x="97" y="168"/>
                    </a:lnTo>
                    <a:lnTo>
                      <a:pt x="106" y="142"/>
                    </a:lnTo>
                    <a:lnTo>
                      <a:pt x="110" y="114"/>
                    </a:lnTo>
                    <a:lnTo>
                      <a:pt x="112" y="56"/>
                    </a:lnTo>
                    <a:lnTo>
                      <a:pt x="118" y="49"/>
                    </a:lnTo>
                    <a:lnTo>
                      <a:pt x="127" y="44"/>
                    </a:lnTo>
                    <a:lnTo>
                      <a:pt x="140" y="32"/>
                    </a:lnTo>
                    <a:lnTo>
                      <a:pt x="142" y="16"/>
                    </a:lnTo>
                    <a:lnTo>
                      <a:pt x="140" y="0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1" name="Freeform 361">
                <a:extLst>
                  <a:ext uri="{FF2B5EF4-FFF2-40B4-BE49-F238E27FC236}">
                    <a16:creationId xmlns:a16="http://schemas.microsoft.com/office/drawing/2014/main" id="{D0FAE9D6-0598-4B69-908C-D2869D9477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1" y="3338"/>
                <a:ext cx="75" cy="98"/>
              </a:xfrm>
              <a:custGeom>
                <a:avLst/>
                <a:gdLst>
                  <a:gd name="T0" fmla="*/ 65 w 188"/>
                  <a:gd name="T1" fmla="*/ 6 h 243"/>
                  <a:gd name="T2" fmla="*/ 56 w 188"/>
                  <a:gd name="T3" fmla="*/ 5 h 243"/>
                  <a:gd name="T4" fmla="*/ 48 w 188"/>
                  <a:gd name="T5" fmla="*/ 6 h 243"/>
                  <a:gd name="T6" fmla="*/ 44 w 188"/>
                  <a:gd name="T7" fmla="*/ 12 h 243"/>
                  <a:gd name="T8" fmla="*/ 40 w 188"/>
                  <a:gd name="T9" fmla="*/ 18 h 243"/>
                  <a:gd name="T10" fmla="*/ 34 w 188"/>
                  <a:gd name="T11" fmla="*/ 29 h 243"/>
                  <a:gd name="T12" fmla="*/ 31 w 188"/>
                  <a:gd name="T13" fmla="*/ 34 h 243"/>
                  <a:gd name="T14" fmla="*/ 24 w 188"/>
                  <a:gd name="T15" fmla="*/ 46 h 243"/>
                  <a:gd name="T16" fmla="*/ 20 w 188"/>
                  <a:gd name="T17" fmla="*/ 52 h 243"/>
                  <a:gd name="T18" fmla="*/ 17 w 188"/>
                  <a:gd name="T19" fmla="*/ 59 h 243"/>
                  <a:gd name="T20" fmla="*/ 18 w 188"/>
                  <a:gd name="T21" fmla="*/ 69 h 243"/>
                  <a:gd name="T22" fmla="*/ 22 w 188"/>
                  <a:gd name="T23" fmla="*/ 78 h 243"/>
                  <a:gd name="T24" fmla="*/ 26 w 188"/>
                  <a:gd name="T25" fmla="*/ 81 h 243"/>
                  <a:gd name="T26" fmla="*/ 30 w 188"/>
                  <a:gd name="T27" fmla="*/ 81 h 243"/>
                  <a:gd name="T28" fmla="*/ 39 w 188"/>
                  <a:gd name="T29" fmla="*/ 85 h 243"/>
                  <a:gd name="T30" fmla="*/ 43 w 188"/>
                  <a:gd name="T31" fmla="*/ 88 h 243"/>
                  <a:gd name="T32" fmla="*/ 47 w 188"/>
                  <a:gd name="T33" fmla="*/ 90 h 243"/>
                  <a:gd name="T34" fmla="*/ 55 w 188"/>
                  <a:gd name="T35" fmla="*/ 93 h 243"/>
                  <a:gd name="T36" fmla="*/ 73 w 188"/>
                  <a:gd name="T37" fmla="*/ 93 h 243"/>
                  <a:gd name="T38" fmla="*/ 75 w 188"/>
                  <a:gd name="T39" fmla="*/ 94 h 243"/>
                  <a:gd name="T40" fmla="*/ 74 w 188"/>
                  <a:gd name="T41" fmla="*/ 96 h 243"/>
                  <a:gd name="T42" fmla="*/ 53 w 188"/>
                  <a:gd name="T43" fmla="*/ 98 h 243"/>
                  <a:gd name="T44" fmla="*/ 44 w 188"/>
                  <a:gd name="T45" fmla="*/ 96 h 243"/>
                  <a:gd name="T46" fmla="*/ 35 w 188"/>
                  <a:gd name="T47" fmla="*/ 91 h 243"/>
                  <a:gd name="T48" fmla="*/ 17 w 188"/>
                  <a:gd name="T49" fmla="*/ 83 h 243"/>
                  <a:gd name="T50" fmla="*/ 29 w 188"/>
                  <a:gd name="T51" fmla="*/ 26 h 243"/>
                  <a:gd name="T52" fmla="*/ 38 w 188"/>
                  <a:gd name="T53" fmla="*/ 15 h 243"/>
                  <a:gd name="T54" fmla="*/ 42 w 188"/>
                  <a:gd name="T55" fmla="*/ 9 h 243"/>
                  <a:gd name="T56" fmla="*/ 47 w 188"/>
                  <a:gd name="T57" fmla="*/ 4 h 243"/>
                  <a:gd name="T58" fmla="*/ 55 w 188"/>
                  <a:gd name="T59" fmla="*/ 0 h 243"/>
                  <a:gd name="T60" fmla="*/ 65 w 188"/>
                  <a:gd name="T61" fmla="*/ 0 h 243"/>
                  <a:gd name="T62" fmla="*/ 68 w 188"/>
                  <a:gd name="T63" fmla="*/ 3 h 243"/>
                  <a:gd name="T64" fmla="*/ 67 w 188"/>
                  <a:gd name="T65" fmla="*/ 6 h 243"/>
                  <a:gd name="T66" fmla="*/ 65 w 188"/>
                  <a:gd name="T67" fmla="*/ 6 h 243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188" h="243">
                    <a:moveTo>
                      <a:pt x="162" y="16"/>
                    </a:moveTo>
                    <a:lnTo>
                      <a:pt x="140" y="13"/>
                    </a:lnTo>
                    <a:lnTo>
                      <a:pt x="121" y="14"/>
                    </a:lnTo>
                    <a:lnTo>
                      <a:pt x="110" y="30"/>
                    </a:lnTo>
                    <a:lnTo>
                      <a:pt x="100" y="44"/>
                    </a:lnTo>
                    <a:lnTo>
                      <a:pt x="85" y="71"/>
                    </a:lnTo>
                    <a:lnTo>
                      <a:pt x="78" y="85"/>
                    </a:lnTo>
                    <a:lnTo>
                      <a:pt x="61" y="113"/>
                    </a:lnTo>
                    <a:lnTo>
                      <a:pt x="50" y="129"/>
                    </a:lnTo>
                    <a:lnTo>
                      <a:pt x="43" y="146"/>
                    </a:lnTo>
                    <a:lnTo>
                      <a:pt x="45" y="171"/>
                    </a:lnTo>
                    <a:lnTo>
                      <a:pt x="56" y="193"/>
                    </a:lnTo>
                    <a:lnTo>
                      <a:pt x="66" y="200"/>
                    </a:lnTo>
                    <a:lnTo>
                      <a:pt x="76" y="202"/>
                    </a:lnTo>
                    <a:lnTo>
                      <a:pt x="99" y="211"/>
                    </a:lnTo>
                    <a:lnTo>
                      <a:pt x="109" y="218"/>
                    </a:lnTo>
                    <a:lnTo>
                      <a:pt x="118" y="224"/>
                    </a:lnTo>
                    <a:lnTo>
                      <a:pt x="139" y="231"/>
                    </a:lnTo>
                    <a:lnTo>
                      <a:pt x="183" y="231"/>
                    </a:lnTo>
                    <a:lnTo>
                      <a:pt x="188" y="233"/>
                    </a:lnTo>
                    <a:lnTo>
                      <a:pt x="186" y="238"/>
                    </a:lnTo>
                    <a:lnTo>
                      <a:pt x="134" y="243"/>
                    </a:lnTo>
                    <a:lnTo>
                      <a:pt x="110" y="238"/>
                    </a:lnTo>
                    <a:lnTo>
                      <a:pt x="88" y="225"/>
                    </a:lnTo>
                    <a:lnTo>
                      <a:pt x="43" y="206"/>
                    </a:lnTo>
                    <a:cubicBezTo>
                      <a:pt x="0" y="134"/>
                      <a:pt x="36" y="118"/>
                      <a:pt x="73" y="64"/>
                    </a:cubicBezTo>
                    <a:lnTo>
                      <a:pt x="94" y="38"/>
                    </a:lnTo>
                    <a:lnTo>
                      <a:pt x="105" y="23"/>
                    </a:lnTo>
                    <a:lnTo>
                      <a:pt x="117" y="9"/>
                    </a:lnTo>
                    <a:lnTo>
                      <a:pt x="139" y="1"/>
                    </a:lnTo>
                    <a:lnTo>
                      <a:pt x="162" y="0"/>
                    </a:lnTo>
                    <a:lnTo>
                      <a:pt x="170" y="8"/>
                    </a:lnTo>
                    <a:lnTo>
                      <a:pt x="168" y="14"/>
                    </a:lnTo>
                    <a:lnTo>
                      <a:pt x="162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2" name="Freeform 362">
                <a:extLst>
                  <a:ext uri="{FF2B5EF4-FFF2-40B4-BE49-F238E27FC236}">
                    <a16:creationId xmlns:a16="http://schemas.microsoft.com/office/drawing/2014/main" id="{55130A32-50C5-41BB-BA71-A4ABBEDEE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5" y="3381"/>
                <a:ext cx="35" cy="51"/>
              </a:xfrm>
              <a:custGeom>
                <a:avLst/>
                <a:gdLst>
                  <a:gd name="T0" fmla="*/ 5 w 87"/>
                  <a:gd name="T1" fmla="*/ 0 h 128"/>
                  <a:gd name="T2" fmla="*/ 6 w 87"/>
                  <a:gd name="T3" fmla="*/ 16 h 128"/>
                  <a:gd name="T4" fmla="*/ 8 w 87"/>
                  <a:gd name="T5" fmla="*/ 24 h 128"/>
                  <a:gd name="T6" fmla="*/ 13 w 87"/>
                  <a:gd name="T7" fmla="*/ 29 h 128"/>
                  <a:gd name="T8" fmla="*/ 15 w 87"/>
                  <a:gd name="T9" fmla="*/ 34 h 128"/>
                  <a:gd name="T10" fmla="*/ 19 w 87"/>
                  <a:gd name="T11" fmla="*/ 38 h 128"/>
                  <a:gd name="T12" fmla="*/ 25 w 87"/>
                  <a:gd name="T13" fmla="*/ 41 h 128"/>
                  <a:gd name="T14" fmla="*/ 30 w 87"/>
                  <a:gd name="T15" fmla="*/ 45 h 128"/>
                  <a:gd name="T16" fmla="*/ 35 w 87"/>
                  <a:gd name="T17" fmla="*/ 48 h 128"/>
                  <a:gd name="T18" fmla="*/ 35 w 87"/>
                  <a:gd name="T19" fmla="*/ 50 h 128"/>
                  <a:gd name="T20" fmla="*/ 33 w 87"/>
                  <a:gd name="T21" fmla="*/ 51 h 128"/>
                  <a:gd name="T22" fmla="*/ 23 w 87"/>
                  <a:gd name="T23" fmla="*/ 45 h 128"/>
                  <a:gd name="T24" fmla="*/ 17 w 87"/>
                  <a:gd name="T25" fmla="*/ 42 h 128"/>
                  <a:gd name="T26" fmla="*/ 8 w 87"/>
                  <a:gd name="T27" fmla="*/ 34 h 128"/>
                  <a:gd name="T28" fmla="*/ 2 w 87"/>
                  <a:gd name="T29" fmla="*/ 26 h 128"/>
                  <a:gd name="T30" fmla="*/ 0 w 87"/>
                  <a:gd name="T31" fmla="*/ 16 h 128"/>
                  <a:gd name="T32" fmla="*/ 2 w 87"/>
                  <a:gd name="T33" fmla="*/ 0 h 128"/>
                  <a:gd name="T34" fmla="*/ 5 w 87"/>
                  <a:gd name="T35" fmla="*/ 0 h 12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87" h="128">
                    <a:moveTo>
                      <a:pt x="12" y="0"/>
                    </a:moveTo>
                    <a:lnTo>
                      <a:pt x="16" y="40"/>
                    </a:lnTo>
                    <a:lnTo>
                      <a:pt x="21" y="60"/>
                    </a:lnTo>
                    <a:lnTo>
                      <a:pt x="33" y="74"/>
                    </a:lnTo>
                    <a:lnTo>
                      <a:pt x="38" y="86"/>
                    </a:lnTo>
                    <a:lnTo>
                      <a:pt x="46" y="96"/>
                    </a:lnTo>
                    <a:lnTo>
                      <a:pt x="63" y="103"/>
                    </a:lnTo>
                    <a:lnTo>
                      <a:pt x="74" y="112"/>
                    </a:lnTo>
                    <a:lnTo>
                      <a:pt x="86" y="121"/>
                    </a:lnTo>
                    <a:lnTo>
                      <a:pt x="87" y="126"/>
                    </a:lnTo>
                    <a:lnTo>
                      <a:pt x="82" y="128"/>
                    </a:lnTo>
                    <a:lnTo>
                      <a:pt x="56" y="113"/>
                    </a:lnTo>
                    <a:lnTo>
                      <a:pt x="42" y="106"/>
                    </a:lnTo>
                    <a:lnTo>
                      <a:pt x="19" y="85"/>
                    </a:lnTo>
                    <a:lnTo>
                      <a:pt x="4" y="66"/>
                    </a:lnTo>
                    <a:lnTo>
                      <a:pt x="0" y="40"/>
                    </a:lnTo>
                    <a:lnTo>
                      <a:pt x="5" y="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3" name="Freeform 363">
                <a:extLst>
                  <a:ext uri="{FF2B5EF4-FFF2-40B4-BE49-F238E27FC236}">
                    <a16:creationId xmlns:a16="http://schemas.microsoft.com/office/drawing/2014/main" id="{860EDCAB-FE9C-4F2D-A369-286B7CEB8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5" y="3363"/>
                <a:ext cx="35" cy="33"/>
              </a:xfrm>
              <a:custGeom>
                <a:avLst/>
                <a:gdLst>
                  <a:gd name="T0" fmla="*/ 2 w 86"/>
                  <a:gd name="T1" fmla="*/ 0 h 82"/>
                  <a:gd name="T2" fmla="*/ 6 w 86"/>
                  <a:gd name="T3" fmla="*/ 3 h 82"/>
                  <a:gd name="T4" fmla="*/ 10 w 86"/>
                  <a:gd name="T5" fmla="*/ 6 h 82"/>
                  <a:gd name="T6" fmla="*/ 14 w 86"/>
                  <a:gd name="T7" fmla="*/ 10 h 82"/>
                  <a:gd name="T8" fmla="*/ 18 w 86"/>
                  <a:gd name="T9" fmla="*/ 13 h 82"/>
                  <a:gd name="T10" fmla="*/ 26 w 86"/>
                  <a:gd name="T11" fmla="*/ 20 h 82"/>
                  <a:gd name="T12" fmla="*/ 30 w 86"/>
                  <a:gd name="T13" fmla="*/ 23 h 82"/>
                  <a:gd name="T14" fmla="*/ 34 w 86"/>
                  <a:gd name="T15" fmla="*/ 27 h 82"/>
                  <a:gd name="T16" fmla="*/ 35 w 86"/>
                  <a:gd name="T17" fmla="*/ 30 h 82"/>
                  <a:gd name="T18" fmla="*/ 34 w 86"/>
                  <a:gd name="T19" fmla="*/ 33 h 82"/>
                  <a:gd name="T20" fmla="*/ 28 w 86"/>
                  <a:gd name="T21" fmla="*/ 33 h 82"/>
                  <a:gd name="T22" fmla="*/ 21 w 86"/>
                  <a:gd name="T23" fmla="*/ 25 h 82"/>
                  <a:gd name="T24" fmla="*/ 14 w 86"/>
                  <a:gd name="T25" fmla="*/ 17 h 82"/>
                  <a:gd name="T26" fmla="*/ 8 w 86"/>
                  <a:gd name="T27" fmla="*/ 10 h 82"/>
                  <a:gd name="T28" fmla="*/ 4 w 86"/>
                  <a:gd name="T29" fmla="*/ 6 h 82"/>
                  <a:gd name="T30" fmla="*/ 0 w 86"/>
                  <a:gd name="T31" fmla="*/ 2 h 82"/>
                  <a:gd name="T32" fmla="*/ 0 w 86"/>
                  <a:gd name="T33" fmla="*/ 0 h 82"/>
                  <a:gd name="T34" fmla="*/ 2 w 86"/>
                  <a:gd name="T35" fmla="*/ 0 h 8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86" h="82">
                    <a:moveTo>
                      <a:pt x="4" y="0"/>
                    </a:moveTo>
                    <a:lnTo>
                      <a:pt x="15" y="8"/>
                    </a:lnTo>
                    <a:lnTo>
                      <a:pt x="25" y="16"/>
                    </a:lnTo>
                    <a:lnTo>
                      <a:pt x="35" y="25"/>
                    </a:lnTo>
                    <a:lnTo>
                      <a:pt x="44" y="33"/>
                    </a:lnTo>
                    <a:lnTo>
                      <a:pt x="63" y="49"/>
                    </a:lnTo>
                    <a:lnTo>
                      <a:pt x="73" y="57"/>
                    </a:lnTo>
                    <a:lnTo>
                      <a:pt x="83" y="68"/>
                    </a:lnTo>
                    <a:lnTo>
                      <a:pt x="86" y="75"/>
                    </a:lnTo>
                    <a:lnTo>
                      <a:pt x="83" y="82"/>
                    </a:lnTo>
                    <a:lnTo>
                      <a:pt x="69" y="82"/>
                    </a:lnTo>
                    <a:lnTo>
                      <a:pt x="51" y="61"/>
                    </a:lnTo>
                    <a:lnTo>
                      <a:pt x="35" y="43"/>
                    </a:lnTo>
                    <a:lnTo>
                      <a:pt x="19" y="25"/>
                    </a:lnTo>
                    <a:lnTo>
                      <a:pt x="10" y="15"/>
                    </a:lnTo>
                    <a:lnTo>
                      <a:pt x="1" y="5"/>
                    </a:lnTo>
                    <a:lnTo>
                      <a:pt x="0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4" name="Freeform 364">
                <a:extLst>
                  <a:ext uri="{FF2B5EF4-FFF2-40B4-BE49-F238E27FC236}">
                    <a16:creationId xmlns:a16="http://schemas.microsoft.com/office/drawing/2014/main" id="{409D079A-2C36-4773-84A3-C963360824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8" y="3326"/>
                <a:ext cx="61" cy="17"/>
              </a:xfrm>
              <a:custGeom>
                <a:avLst/>
                <a:gdLst>
                  <a:gd name="T0" fmla="*/ 14 w 152"/>
                  <a:gd name="T1" fmla="*/ 0 h 41"/>
                  <a:gd name="T2" fmla="*/ 59 w 152"/>
                  <a:gd name="T3" fmla="*/ 11 h 41"/>
                  <a:gd name="T4" fmla="*/ 61 w 152"/>
                  <a:gd name="T5" fmla="*/ 15 h 41"/>
                  <a:gd name="T6" fmla="*/ 59 w 152"/>
                  <a:gd name="T7" fmla="*/ 17 h 41"/>
                  <a:gd name="T8" fmla="*/ 55 w 152"/>
                  <a:gd name="T9" fmla="*/ 17 h 41"/>
                  <a:gd name="T10" fmla="*/ 28 w 152"/>
                  <a:gd name="T11" fmla="*/ 9 h 41"/>
                  <a:gd name="T12" fmla="*/ 15 w 152"/>
                  <a:gd name="T13" fmla="*/ 6 h 41"/>
                  <a:gd name="T14" fmla="*/ 1 w 152"/>
                  <a:gd name="T15" fmla="*/ 4 h 41"/>
                  <a:gd name="T16" fmla="*/ 0 w 152"/>
                  <a:gd name="T17" fmla="*/ 3 h 41"/>
                  <a:gd name="T18" fmla="*/ 4 w 152"/>
                  <a:gd name="T19" fmla="*/ 1 h 41"/>
                  <a:gd name="T20" fmla="*/ 14 w 152"/>
                  <a:gd name="T21" fmla="*/ 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52" h="41">
                    <a:moveTo>
                      <a:pt x="36" y="0"/>
                    </a:moveTo>
                    <a:lnTo>
                      <a:pt x="147" y="26"/>
                    </a:lnTo>
                    <a:lnTo>
                      <a:pt x="152" y="37"/>
                    </a:lnTo>
                    <a:lnTo>
                      <a:pt x="146" y="41"/>
                    </a:lnTo>
                    <a:lnTo>
                      <a:pt x="137" y="41"/>
                    </a:lnTo>
                    <a:lnTo>
                      <a:pt x="70" y="22"/>
                    </a:lnTo>
                    <a:lnTo>
                      <a:pt x="37" y="14"/>
                    </a:lnTo>
                    <a:lnTo>
                      <a:pt x="3" y="9"/>
                    </a:lnTo>
                    <a:lnTo>
                      <a:pt x="0" y="7"/>
                    </a:lnTo>
                    <a:lnTo>
                      <a:pt x="10" y="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5" name="Freeform 365">
                <a:extLst>
                  <a:ext uri="{FF2B5EF4-FFF2-40B4-BE49-F238E27FC236}">
                    <a16:creationId xmlns:a16="http://schemas.microsoft.com/office/drawing/2014/main" id="{CC710CE8-4149-4B98-9CBE-D6D9B2A3A2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0" y="3277"/>
                <a:ext cx="110" cy="27"/>
              </a:xfrm>
              <a:custGeom>
                <a:avLst/>
                <a:gdLst>
                  <a:gd name="T0" fmla="*/ 8 w 277"/>
                  <a:gd name="T1" fmla="*/ 0 h 67"/>
                  <a:gd name="T2" fmla="*/ 48 w 277"/>
                  <a:gd name="T3" fmla="*/ 8 h 67"/>
                  <a:gd name="T4" fmla="*/ 66 w 277"/>
                  <a:gd name="T5" fmla="*/ 11 h 67"/>
                  <a:gd name="T6" fmla="*/ 83 w 277"/>
                  <a:gd name="T7" fmla="*/ 15 h 67"/>
                  <a:gd name="T8" fmla="*/ 96 w 277"/>
                  <a:gd name="T9" fmla="*/ 20 h 67"/>
                  <a:gd name="T10" fmla="*/ 102 w 277"/>
                  <a:gd name="T11" fmla="*/ 22 h 67"/>
                  <a:gd name="T12" fmla="*/ 109 w 277"/>
                  <a:gd name="T13" fmla="*/ 25 h 67"/>
                  <a:gd name="T14" fmla="*/ 110 w 277"/>
                  <a:gd name="T15" fmla="*/ 26 h 67"/>
                  <a:gd name="T16" fmla="*/ 108 w 277"/>
                  <a:gd name="T17" fmla="*/ 27 h 67"/>
                  <a:gd name="T18" fmla="*/ 85 w 277"/>
                  <a:gd name="T19" fmla="*/ 23 h 67"/>
                  <a:gd name="T20" fmla="*/ 69 w 277"/>
                  <a:gd name="T21" fmla="*/ 19 h 67"/>
                  <a:gd name="T22" fmla="*/ 53 w 277"/>
                  <a:gd name="T23" fmla="*/ 16 h 67"/>
                  <a:gd name="T24" fmla="*/ 40 w 277"/>
                  <a:gd name="T25" fmla="*/ 12 h 67"/>
                  <a:gd name="T26" fmla="*/ 0 w 277"/>
                  <a:gd name="T27" fmla="*/ 5 h 67"/>
                  <a:gd name="T28" fmla="*/ 2 w 277"/>
                  <a:gd name="T29" fmla="*/ 2 h 67"/>
                  <a:gd name="T30" fmla="*/ 8 w 277"/>
                  <a:gd name="T31" fmla="*/ 0 h 6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77" h="67">
                    <a:moveTo>
                      <a:pt x="19" y="0"/>
                    </a:moveTo>
                    <a:lnTo>
                      <a:pt x="120" y="20"/>
                    </a:lnTo>
                    <a:lnTo>
                      <a:pt x="165" y="28"/>
                    </a:lnTo>
                    <a:lnTo>
                      <a:pt x="210" y="38"/>
                    </a:lnTo>
                    <a:lnTo>
                      <a:pt x="242" y="49"/>
                    </a:lnTo>
                    <a:lnTo>
                      <a:pt x="257" y="55"/>
                    </a:lnTo>
                    <a:lnTo>
                      <a:pt x="274" y="61"/>
                    </a:lnTo>
                    <a:lnTo>
                      <a:pt x="277" y="64"/>
                    </a:lnTo>
                    <a:lnTo>
                      <a:pt x="273" y="67"/>
                    </a:lnTo>
                    <a:lnTo>
                      <a:pt x="214" y="56"/>
                    </a:lnTo>
                    <a:lnTo>
                      <a:pt x="174" y="46"/>
                    </a:lnTo>
                    <a:lnTo>
                      <a:pt x="133" y="39"/>
                    </a:lnTo>
                    <a:lnTo>
                      <a:pt x="100" y="31"/>
                    </a:lnTo>
                    <a:lnTo>
                      <a:pt x="0" y="13"/>
                    </a:lnTo>
                    <a:lnTo>
                      <a:pt x="5" y="6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6" name="Freeform 366">
                <a:extLst>
                  <a:ext uri="{FF2B5EF4-FFF2-40B4-BE49-F238E27FC236}">
                    <a16:creationId xmlns:a16="http://schemas.microsoft.com/office/drawing/2014/main" id="{C9901B57-2119-448A-904E-858B739ACB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7" y="3084"/>
                <a:ext cx="11" cy="57"/>
              </a:xfrm>
              <a:custGeom>
                <a:avLst/>
                <a:gdLst>
                  <a:gd name="T0" fmla="*/ 5 w 27"/>
                  <a:gd name="T1" fmla="*/ 0 h 141"/>
                  <a:gd name="T2" fmla="*/ 3 w 27"/>
                  <a:gd name="T3" fmla="*/ 21 h 141"/>
                  <a:gd name="T4" fmla="*/ 4 w 27"/>
                  <a:gd name="T5" fmla="*/ 25 h 141"/>
                  <a:gd name="T6" fmla="*/ 6 w 27"/>
                  <a:gd name="T7" fmla="*/ 28 h 141"/>
                  <a:gd name="T8" fmla="*/ 10 w 27"/>
                  <a:gd name="T9" fmla="*/ 34 h 141"/>
                  <a:gd name="T10" fmla="*/ 11 w 27"/>
                  <a:gd name="T11" fmla="*/ 48 h 141"/>
                  <a:gd name="T12" fmla="*/ 8 w 27"/>
                  <a:gd name="T13" fmla="*/ 57 h 141"/>
                  <a:gd name="T14" fmla="*/ 5 w 27"/>
                  <a:gd name="T15" fmla="*/ 57 h 141"/>
                  <a:gd name="T16" fmla="*/ 5 w 27"/>
                  <a:gd name="T17" fmla="*/ 48 h 141"/>
                  <a:gd name="T18" fmla="*/ 5 w 27"/>
                  <a:gd name="T19" fmla="*/ 37 h 141"/>
                  <a:gd name="T20" fmla="*/ 0 w 27"/>
                  <a:gd name="T21" fmla="*/ 21 h 141"/>
                  <a:gd name="T22" fmla="*/ 2 w 27"/>
                  <a:gd name="T23" fmla="*/ 0 h 141"/>
                  <a:gd name="T24" fmla="*/ 5 w 27"/>
                  <a:gd name="T25" fmla="*/ 0 h 14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7" h="141">
                    <a:moveTo>
                      <a:pt x="12" y="0"/>
                    </a:moveTo>
                    <a:lnTo>
                      <a:pt x="8" y="53"/>
                    </a:lnTo>
                    <a:lnTo>
                      <a:pt x="9" y="62"/>
                    </a:lnTo>
                    <a:lnTo>
                      <a:pt x="14" y="69"/>
                    </a:lnTo>
                    <a:lnTo>
                      <a:pt x="25" y="85"/>
                    </a:lnTo>
                    <a:lnTo>
                      <a:pt x="27" y="118"/>
                    </a:lnTo>
                    <a:lnTo>
                      <a:pt x="20" y="141"/>
                    </a:lnTo>
                    <a:lnTo>
                      <a:pt x="13" y="140"/>
                    </a:lnTo>
                    <a:lnTo>
                      <a:pt x="13" y="118"/>
                    </a:lnTo>
                    <a:lnTo>
                      <a:pt x="12" y="91"/>
                    </a:lnTo>
                    <a:lnTo>
                      <a:pt x="0" y="53"/>
                    </a:lnTo>
                    <a:lnTo>
                      <a:pt x="4" y="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7" name="Freeform 367">
                <a:extLst>
                  <a:ext uri="{FF2B5EF4-FFF2-40B4-BE49-F238E27FC236}">
                    <a16:creationId xmlns:a16="http://schemas.microsoft.com/office/drawing/2014/main" id="{CBBA683D-F790-47F2-913F-079D1F17F1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3157"/>
                <a:ext cx="23" cy="8"/>
              </a:xfrm>
              <a:custGeom>
                <a:avLst/>
                <a:gdLst>
                  <a:gd name="T0" fmla="*/ 1 w 57"/>
                  <a:gd name="T1" fmla="*/ 0 h 20"/>
                  <a:gd name="T2" fmla="*/ 15 w 57"/>
                  <a:gd name="T3" fmla="*/ 2 h 20"/>
                  <a:gd name="T4" fmla="*/ 23 w 57"/>
                  <a:gd name="T5" fmla="*/ 2 h 20"/>
                  <a:gd name="T6" fmla="*/ 22 w 57"/>
                  <a:gd name="T7" fmla="*/ 4 h 20"/>
                  <a:gd name="T8" fmla="*/ 16 w 57"/>
                  <a:gd name="T9" fmla="*/ 8 h 20"/>
                  <a:gd name="T10" fmla="*/ 1 w 57"/>
                  <a:gd name="T11" fmla="*/ 3 h 20"/>
                  <a:gd name="T12" fmla="*/ 0 w 57"/>
                  <a:gd name="T13" fmla="*/ 1 h 20"/>
                  <a:gd name="T14" fmla="*/ 1 w 57"/>
                  <a:gd name="T15" fmla="*/ 0 h 2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7" h="20">
                    <a:moveTo>
                      <a:pt x="3" y="0"/>
                    </a:moveTo>
                    <a:lnTo>
                      <a:pt x="38" y="4"/>
                    </a:lnTo>
                    <a:lnTo>
                      <a:pt x="57" y="4"/>
                    </a:lnTo>
                    <a:lnTo>
                      <a:pt x="55" y="10"/>
                    </a:lnTo>
                    <a:lnTo>
                      <a:pt x="39" y="20"/>
                    </a:lnTo>
                    <a:lnTo>
                      <a:pt x="2" y="8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8" name="Freeform 368">
                <a:extLst>
                  <a:ext uri="{FF2B5EF4-FFF2-40B4-BE49-F238E27FC236}">
                    <a16:creationId xmlns:a16="http://schemas.microsoft.com/office/drawing/2014/main" id="{C08A8831-738F-4C9C-90AE-97C8C6AA80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3161"/>
                <a:ext cx="17" cy="42"/>
              </a:xfrm>
              <a:custGeom>
                <a:avLst/>
                <a:gdLst>
                  <a:gd name="T0" fmla="*/ 3 w 43"/>
                  <a:gd name="T1" fmla="*/ 1 h 105"/>
                  <a:gd name="T2" fmla="*/ 8 w 43"/>
                  <a:gd name="T3" fmla="*/ 16 h 105"/>
                  <a:gd name="T4" fmla="*/ 10 w 43"/>
                  <a:gd name="T5" fmla="*/ 22 h 105"/>
                  <a:gd name="T6" fmla="*/ 14 w 43"/>
                  <a:gd name="T7" fmla="*/ 30 h 105"/>
                  <a:gd name="T8" fmla="*/ 17 w 43"/>
                  <a:gd name="T9" fmla="*/ 40 h 105"/>
                  <a:gd name="T10" fmla="*/ 17 w 43"/>
                  <a:gd name="T11" fmla="*/ 41 h 105"/>
                  <a:gd name="T12" fmla="*/ 17 w 43"/>
                  <a:gd name="T13" fmla="*/ 42 h 105"/>
                  <a:gd name="T14" fmla="*/ 15 w 43"/>
                  <a:gd name="T15" fmla="*/ 42 h 105"/>
                  <a:gd name="T16" fmla="*/ 8 w 43"/>
                  <a:gd name="T17" fmla="*/ 34 h 105"/>
                  <a:gd name="T18" fmla="*/ 3 w 43"/>
                  <a:gd name="T19" fmla="*/ 18 h 105"/>
                  <a:gd name="T20" fmla="*/ 0 w 43"/>
                  <a:gd name="T21" fmla="*/ 2 h 105"/>
                  <a:gd name="T22" fmla="*/ 1 w 43"/>
                  <a:gd name="T23" fmla="*/ 0 h 105"/>
                  <a:gd name="T24" fmla="*/ 3 w 43"/>
                  <a:gd name="T25" fmla="*/ 1 h 10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3" h="105">
                    <a:moveTo>
                      <a:pt x="7" y="2"/>
                    </a:moveTo>
                    <a:lnTo>
                      <a:pt x="19" y="39"/>
                    </a:lnTo>
                    <a:lnTo>
                      <a:pt x="25" y="56"/>
                    </a:lnTo>
                    <a:lnTo>
                      <a:pt x="36" y="76"/>
                    </a:lnTo>
                    <a:lnTo>
                      <a:pt x="42" y="100"/>
                    </a:lnTo>
                    <a:lnTo>
                      <a:pt x="43" y="103"/>
                    </a:lnTo>
                    <a:lnTo>
                      <a:pt x="42" y="105"/>
                    </a:lnTo>
                    <a:lnTo>
                      <a:pt x="37" y="105"/>
                    </a:lnTo>
                    <a:lnTo>
                      <a:pt x="20" y="86"/>
                    </a:lnTo>
                    <a:lnTo>
                      <a:pt x="7" y="45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29" name="Freeform 369">
                <a:extLst>
                  <a:ext uri="{FF2B5EF4-FFF2-40B4-BE49-F238E27FC236}">
                    <a16:creationId xmlns:a16="http://schemas.microsoft.com/office/drawing/2014/main" id="{809B4DF9-86EE-4AE7-BCC3-22BC95928F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1" y="3173"/>
                <a:ext cx="21" cy="7"/>
              </a:xfrm>
              <a:custGeom>
                <a:avLst/>
                <a:gdLst>
                  <a:gd name="T0" fmla="*/ 2 w 52"/>
                  <a:gd name="T1" fmla="*/ 1 h 15"/>
                  <a:gd name="T2" fmla="*/ 10 w 52"/>
                  <a:gd name="T3" fmla="*/ 1 h 15"/>
                  <a:gd name="T4" fmla="*/ 18 w 52"/>
                  <a:gd name="T5" fmla="*/ 0 h 15"/>
                  <a:gd name="T6" fmla="*/ 21 w 52"/>
                  <a:gd name="T7" fmla="*/ 4 h 15"/>
                  <a:gd name="T8" fmla="*/ 20 w 52"/>
                  <a:gd name="T9" fmla="*/ 6 h 15"/>
                  <a:gd name="T10" fmla="*/ 18 w 52"/>
                  <a:gd name="T11" fmla="*/ 7 h 15"/>
                  <a:gd name="T12" fmla="*/ 0 w 52"/>
                  <a:gd name="T13" fmla="*/ 4 h 15"/>
                  <a:gd name="T14" fmla="*/ 0 w 52"/>
                  <a:gd name="T15" fmla="*/ 2 h 15"/>
                  <a:gd name="T16" fmla="*/ 2 w 52"/>
                  <a:gd name="T17" fmla="*/ 1 h 1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2" h="15">
                    <a:moveTo>
                      <a:pt x="4" y="2"/>
                    </a:moveTo>
                    <a:lnTo>
                      <a:pt x="25" y="3"/>
                    </a:lnTo>
                    <a:lnTo>
                      <a:pt x="45" y="0"/>
                    </a:lnTo>
                    <a:lnTo>
                      <a:pt x="52" y="8"/>
                    </a:lnTo>
                    <a:lnTo>
                      <a:pt x="50" y="13"/>
                    </a:lnTo>
                    <a:lnTo>
                      <a:pt x="45" y="15"/>
                    </a:lnTo>
                    <a:lnTo>
                      <a:pt x="1" y="9"/>
                    </a:lnTo>
                    <a:lnTo>
                      <a:pt x="0" y="4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0" name="Freeform 370">
                <a:extLst>
                  <a:ext uri="{FF2B5EF4-FFF2-40B4-BE49-F238E27FC236}">
                    <a16:creationId xmlns:a16="http://schemas.microsoft.com/office/drawing/2014/main" id="{0DF9CF72-FBA5-4BB0-BBD5-38D841D8F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9" y="3292"/>
                <a:ext cx="133" cy="49"/>
              </a:xfrm>
              <a:custGeom>
                <a:avLst/>
                <a:gdLst>
                  <a:gd name="T0" fmla="*/ 0 w 332"/>
                  <a:gd name="T1" fmla="*/ 45 h 122"/>
                  <a:gd name="T2" fmla="*/ 116 w 332"/>
                  <a:gd name="T3" fmla="*/ 3 h 122"/>
                  <a:gd name="T4" fmla="*/ 128 w 332"/>
                  <a:gd name="T5" fmla="*/ 0 h 122"/>
                  <a:gd name="T6" fmla="*/ 131 w 332"/>
                  <a:gd name="T7" fmla="*/ 1 h 122"/>
                  <a:gd name="T8" fmla="*/ 133 w 332"/>
                  <a:gd name="T9" fmla="*/ 4 h 122"/>
                  <a:gd name="T10" fmla="*/ 132 w 332"/>
                  <a:gd name="T11" fmla="*/ 6 h 122"/>
                  <a:gd name="T12" fmla="*/ 129 w 332"/>
                  <a:gd name="T13" fmla="*/ 8 h 122"/>
                  <a:gd name="T14" fmla="*/ 85 w 332"/>
                  <a:gd name="T15" fmla="*/ 20 h 122"/>
                  <a:gd name="T16" fmla="*/ 80 w 332"/>
                  <a:gd name="T17" fmla="*/ 22 h 122"/>
                  <a:gd name="T18" fmla="*/ 54 w 332"/>
                  <a:gd name="T19" fmla="*/ 30 h 122"/>
                  <a:gd name="T20" fmla="*/ 30 w 332"/>
                  <a:gd name="T21" fmla="*/ 41 h 122"/>
                  <a:gd name="T22" fmla="*/ 23 w 332"/>
                  <a:gd name="T23" fmla="*/ 44 h 122"/>
                  <a:gd name="T24" fmla="*/ 6 w 332"/>
                  <a:gd name="T25" fmla="*/ 49 h 122"/>
                  <a:gd name="T26" fmla="*/ 0 w 332"/>
                  <a:gd name="T27" fmla="*/ 45 h 12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32" h="122">
                    <a:moveTo>
                      <a:pt x="0" y="113"/>
                    </a:moveTo>
                    <a:cubicBezTo>
                      <a:pt x="100" y="79"/>
                      <a:pt x="183" y="29"/>
                      <a:pt x="289" y="7"/>
                    </a:cubicBezTo>
                    <a:lnTo>
                      <a:pt x="319" y="0"/>
                    </a:lnTo>
                    <a:lnTo>
                      <a:pt x="327" y="2"/>
                    </a:lnTo>
                    <a:lnTo>
                      <a:pt x="332" y="9"/>
                    </a:lnTo>
                    <a:lnTo>
                      <a:pt x="330" y="16"/>
                    </a:lnTo>
                    <a:lnTo>
                      <a:pt x="322" y="21"/>
                    </a:lnTo>
                    <a:lnTo>
                      <a:pt x="212" y="50"/>
                    </a:lnTo>
                    <a:lnTo>
                      <a:pt x="199" y="56"/>
                    </a:lnTo>
                    <a:lnTo>
                      <a:pt x="136" y="75"/>
                    </a:lnTo>
                    <a:lnTo>
                      <a:pt x="76" y="101"/>
                    </a:lnTo>
                    <a:lnTo>
                      <a:pt x="57" y="109"/>
                    </a:lnTo>
                    <a:lnTo>
                      <a:pt x="14" y="122"/>
                    </a:lnTo>
                    <a:lnTo>
                      <a:pt x="0" y="1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1" name="Freeform 371">
                <a:extLst>
                  <a:ext uri="{FF2B5EF4-FFF2-40B4-BE49-F238E27FC236}">
                    <a16:creationId xmlns:a16="http://schemas.microsoft.com/office/drawing/2014/main" id="{B0279957-BF38-4BE8-B0EB-D721F99CA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" y="3264"/>
                <a:ext cx="20" cy="10"/>
              </a:xfrm>
              <a:custGeom>
                <a:avLst/>
                <a:gdLst>
                  <a:gd name="T0" fmla="*/ 3 w 51"/>
                  <a:gd name="T1" fmla="*/ 1 h 23"/>
                  <a:gd name="T2" fmla="*/ 18 w 51"/>
                  <a:gd name="T3" fmla="*/ 0 h 23"/>
                  <a:gd name="T4" fmla="*/ 20 w 51"/>
                  <a:gd name="T5" fmla="*/ 1 h 23"/>
                  <a:gd name="T6" fmla="*/ 18 w 51"/>
                  <a:gd name="T7" fmla="*/ 3 h 23"/>
                  <a:gd name="T8" fmla="*/ 12 w 51"/>
                  <a:gd name="T9" fmla="*/ 7 h 23"/>
                  <a:gd name="T10" fmla="*/ 4 w 51"/>
                  <a:gd name="T11" fmla="*/ 10 h 23"/>
                  <a:gd name="T12" fmla="*/ 1 w 51"/>
                  <a:gd name="T13" fmla="*/ 9 h 23"/>
                  <a:gd name="T14" fmla="*/ 0 w 51"/>
                  <a:gd name="T15" fmla="*/ 6 h 23"/>
                  <a:gd name="T16" fmla="*/ 0 w 51"/>
                  <a:gd name="T17" fmla="*/ 3 h 23"/>
                  <a:gd name="T18" fmla="*/ 3 w 51"/>
                  <a:gd name="T19" fmla="*/ 1 h 2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8" y="2"/>
                    </a:moveTo>
                    <a:lnTo>
                      <a:pt x="46" y="0"/>
                    </a:lnTo>
                    <a:lnTo>
                      <a:pt x="51" y="3"/>
                    </a:lnTo>
                    <a:lnTo>
                      <a:pt x="47" y="8"/>
                    </a:lnTo>
                    <a:lnTo>
                      <a:pt x="30" y="16"/>
                    </a:lnTo>
                    <a:lnTo>
                      <a:pt x="10" y="23"/>
                    </a:lnTo>
                    <a:lnTo>
                      <a:pt x="2" y="21"/>
                    </a:lnTo>
                    <a:lnTo>
                      <a:pt x="0" y="14"/>
                    </a:lnTo>
                    <a:lnTo>
                      <a:pt x="1" y="7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2" name="Freeform 372">
                <a:extLst>
                  <a:ext uri="{FF2B5EF4-FFF2-40B4-BE49-F238E27FC236}">
                    <a16:creationId xmlns:a16="http://schemas.microsoft.com/office/drawing/2014/main" id="{39F0E2B8-2FF4-457C-8430-891C952DEA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2" y="3317"/>
                <a:ext cx="106" cy="40"/>
              </a:xfrm>
              <a:custGeom>
                <a:avLst/>
                <a:gdLst>
                  <a:gd name="T0" fmla="*/ 106 w 266"/>
                  <a:gd name="T1" fmla="*/ 2 h 98"/>
                  <a:gd name="T2" fmla="*/ 96 w 266"/>
                  <a:gd name="T3" fmla="*/ 8 h 98"/>
                  <a:gd name="T4" fmla="*/ 87 w 266"/>
                  <a:gd name="T5" fmla="*/ 13 h 98"/>
                  <a:gd name="T6" fmla="*/ 78 w 266"/>
                  <a:gd name="T7" fmla="*/ 17 h 98"/>
                  <a:gd name="T8" fmla="*/ 67 w 266"/>
                  <a:gd name="T9" fmla="*/ 20 h 98"/>
                  <a:gd name="T10" fmla="*/ 2 w 266"/>
                  <a:gd name="T11" fmla="*/ 40 h 98"/>
                  <a:gd name="T12" fmla="*/ 0 w 266"/>
                  <a:gd name="T13" fmla="*/ 39 h 98"/>
                  <a:gd name="T14" fmla="*/ 1 w 266"/>
                  <a:gd name="T15" fmla="*/ 37 h 98"/>
                  <a:gd name="T16" fmla="*/ 18 w 266"/>
                  <a:gd name="T17" fmla="*/ 30 h 98"/>
                  <a:gd name="T18" fmla="*/ 32 w 266"/>
                  <a:gd name="T19" fmla="*/ 24 h 98"/>
                  <a:gd name="T20" fmla="*/ 47 w 266"/>
                  <a:gd name="T21" fmla="*/ 19 h 98"/>
                  <a:gd name="T22" fmla="*/ 65 w 266"/>
                  <a:gd name="T23" fmla="*/ 13 h 98"/>
                  <a:gd name="T24" fmla="*/ 104 w 266"/>
                  <a:gd name="T25" fmla="*/ 0 h 98"/>
                  <a:gd name="T26" fmla="*/ 106 w 266"/>
                  <a:gd name="T27" fmla="*/ 2 h 9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66" h="98">
                    <a:moveTo>
                      <a:pt x="266" y="6"/>
                    </a:moveTo>
                    <a:lnTo>
                      <a:pt x="241" y="19"/>
                    </a:lnTo>
                    <a:lnTo>
                      <a:pt x="219" y="31"/>
                    </a:lnTo>
                    <a:lnTo>
                      <a:pt x="195" y="42"/>
                    </a:lnTo>
                    <a:lnTo>
                      <a:pt x="167" y="50"/>
                    </a:lnTo>
                    <a:lnTo>
                      <a:pt x="4" y="98"/>
                    </a:lnTo>
                    <a:lnTo>
                      <a:pt x="0" y="96"/>
                    </a:lnTo>
                    <a:lnTo>
                      <a:pt x="2" y="91"/>
                    </a:lnTo>
                    <a:lnTo>
                      <a:pt x="45" y="74"/>
                    </a:lnTo>
                    <a:lnTo>
                      <a:pt x="81" y="60"/>
                    </a:lnTo>
                    <a:lnTo>
                      <a:pt x="118" y="46"/>
                    </a:lnTo>
                    <a:lnTo>
                      <a:pt x="163" y="32"/>
                    </a:lnTo>
                    <a:lnTo>
                      <a:pt x="262" y="0"/>
                    </a:lnTo>
                    <a:lnTo>
                      <a:pt x="266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3" name="Freeform 373">
                <a:extLst>
                  <a:ext uri="{FF2B5EF4-FFF2-40B4-BE49-F238E27FC236}">
                    <a16:creationId xmlns:a16="http://schemas.microsoft.com/office/drawing/2014/main" id="{265F38FA-730F-49F8-A8F5-C7D0A07DD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9" y="3357"/>
                <a:ext cx="64" cy="7"/>
              </a:xfrm>
              <a:custGeom>
                <a:avLst/>
                <a:gdLst>
                  <a:gd name="T0" fmla="*/ 1 w 159"/>
                  <a:gd name="T1" fmla="*/ 4 h 19"/>
                  <a:gd name="T2" fmla="*/ 21 w 159"/>
                  <a:gd name="T3" fmla="*/ 1 h 19"/>
                  <a:gd name="T4" fmla="*/ 41 w 159"/>
                  <a:gd name="T5" fmla="*/ 0 h 19"/>
                  <a:gd name="T6" fmla="*/ 62 w 159"/>
                  <a:gd name="T7" fmla="*/ 2 h 19"/>
                  <a:gd name="T8" fmla="*/ 64 w 159"/>
                  <a:gd name="T9" fmla="*/ 3 h 19"/>
                  <a:gd name="T10" fmla="*/ 62 w 159"/>
                  <a:gd name="T11" fmla="*/ 5 h 19"/>
                  <a:gd name="T12" fmla="*/ 41 w 159"/>
                  <a:gd name="T13" fmla="*/ 6 h 19"/>
                  <a:gd name="T14" fmla="*/ 22 w 159"/>
                  <a:gd name="T15" fmla="*/ 6 h 19"/>
                  <a:gd name="T16" fmla="*/ 2 w 159"/>
                  <a:gd name="T17" fmla="*/ 7 h 19"/>
                  <a:gd name="T18" fmla="*/ 0 w 159"/>
                  <a:gd name="T19" fmla="*/ 6 h 19"/>
                  <a:gd name="T20" fmla="*/ 1 w 159"/>
                  <a:gd name="T21" fmla="*/ 4 h 1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59" h="19">
                    <a:moveTo>
                      <a:pt x="2" y="12"/>
                    </a:moveTo>
                    <a:lnTo>
                      <a:pt x="52" y="2"/>
                    </a:lnTo>
                    <a:lnTo>
                      <a:pt x="103" y="0"/>
                    </a:lnTo>
                    <a:lnTo>
                      <a:pt x="154" y="6"/>
                    </a:lnTo>
                    <a:lnTo>
                      <a:pt x="159" y="9"/>
                    </a:lnTo>
                    <a:lnTo>
                      <a:pt x="154" y="13"/>
                    </a:lnTo>
                    <a:lnTo>
                      <a:pt x="103" y="16"/>
                    </a:lnTo>
                    <a:lnTo>
                      <a:pt x="54" y="16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4" name="Freeform 374">
                <a:extLst>
                  <a:ext uri="{FF2B5EF4-FFF2-40B4-BE49-F238E27FC236}">
                    <a16:creationId xmlns:a16="http://schemas.microsoft.com/office/drawing/2014/main" id="{C5A92388-DD6C-4BFB-931C-DCE383B57B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4" y="3350"/>
                <a:ext cx="55" cy="19"/>
              </a:xfrm>
              <a:custGeom>
                <a:avLst/>
                <a:gdLst>
                  <a:gd name="T0" fmla="*/ 2 w 135"/>
                  <a:gd name="T1" fmla="*/ 4 h 47"/>
                  <a:gd name="T2" fmla="*/ 13 w 135"/>
                  <a:gd name="T3" fmla="*/ 4 h 47"/>
                  <a:gd name="T4" fmla="*/ 25 w 135"/>
                  <a:gd name="T5" fmla="*/ 2 h 47"/>
                  <a:gd name="T6" fmla="*/ 35 w 135"/>
                  <a:gd name="T7" fmla="*/ 7 h 47"/>
                  <a:gd name="T8" fmla="*/ 40 w 135"/>
                  <a:gd name="T9" fmla="*/ 10 h 47"/>
                  <a:gd name="T10" fmla="*/ 46 w 135"/>
                  <a:gd name="T11" fmla="*/ 12 h 47"/>
                  <a:gd name="T12" fmla="*/ 54 w 135"/>
                  <a:gd name="T13" fmla="*/ 14 h 47"/>
                  <a:gd name="T14" fmla="*/ 55 w 135"/>
                  <a:gd name="T15" fmla="*/ 15 h 47"/>
                  <a:gd name="T16" fmla="*/ 54 w 135"/>
                  <a:gd name="T17" fmla="*/ 17 h 47"/>
                  <a:gd name="T18" fmla="*/ 45 w 135"/>
                  <a:gd name="T19" fmla="*/ 19 h 47"/>
                  <a:gd name="T20" fmla="*/ 1 w 135"/>
                  <a:gd name="T21" fmla="*/ 6 h 47"/>
                  <a:gd name="T22" fmla="*/ 0 w 135"/>
                  <a:gd name="T23" fmla="*/ 4 h 47"/>
                  <a:gd name="T24" fmla="*/ 2 w 135"/>
                  <a:gd name="T25" fmla="*/ 4 h 4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35" h="47">
                    <a:moveTo>
                      <a:pt x="4" y="9"/>
                    </a:moveTo>
                    <a:lnTo>
                      <a:pt x="33" y="10"/>
                    </a:lnTo>
                    <a:lnTo>
                      <a:pt x="62" y="6"/>
                    </a:lnTo>
                    <a:lnTo>
                      <a:pt x="87" y="17"/>
                    </a:lnTo>
                    <a:lnTo>
                      <a:pt x="99" y="24"/>
                    </a:lnTo>
                    <a:lnTo>
                      <a:pt x="112" y="29"/>
                    </a:lnTo>
                    <a:lnTo>
                      <a:pt x="132" y="35"/>
                    </a:lnTo>
                    <a:lnTo>
                      <a:pt x="135" y="38"/>
                    </a:lnTo>
                    <a:lnTo>
                      <a:pt x="132" y="41"/>
                    </a:lnTo>
                    <a:lnTo>
                      <a:pt x="110" y="47"/>
                    </a:lnTo>
                    <a:cubicBezTo>
                      <a:pt x="42" y="0"/>
                      <a:pt x="83" y="32"/>
                      <a:pt x="2" y="15"/>
                    </a:cubicBezTo>
                    <a:lnTo>
                      <a:pt x="0" y="1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5" name="Freeform 375">
                <a:extLst>
                  <a:ext uri="{FF2B5EF4-FFF2-40B4-BE49-F238E27FC236}">
                    <a16:creationId xmlns:a16="http://schemas.microsoft.com/office/drawing/2014/main" id="{2BAB446D-1519-450B-91DB-5078A45448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6" y="3369"/>
                <a:ext cx="107" cy="11"/>
              </a:xfrm>
              <a:custGeom>
                <a:avLst/>
                <a:gdLst>
                  <a:gd name="T0" fmla="*/ 1 w 267"/>
                  <a:gd name="T1" fmla="*/ 1 h 26"/>
                  <a:gd name="T2" fmla="*/ 25 w 267"/>
                  <a:gd name="T3" fmla="*/ 3 h 26"/>
                  <a:gd name="T4" fmla="*/ 49 w 267"/>
                  <a:gd name="T5" fmla="*/ 3 h 26"/>
                  <a:gd name="T6" fmla="*/ 69 w 267"/>
                  <a:gd name="T7" fmla="*/ 3 h 26"/>
                  <a:gd name="T8" fmla="*/ 105 w 267"/>
                  <a:gd name="T9" fmla="*/ 0 h 26"/>
                  <a:gd name="T10" fmla="*/ 107 w 267"/>
                  <a:gd name="T11" fmla="*/ 1 h 26"/>
                  <a:gd name="T12" fmla="*/ 106 w 267"/>
                  <a:gd name="T13" fmla="*/ 3 h 26"/>
                  <a:gd name="T14" fmla="*/ 87 w 267"/>
                  <a:gd name="T15" fmla="*/ 6 h 26"/>
                  <a:gd name="T16" fmla="*/ 69 w 267"/>
                  <a:gd name="T17" fmla="*/ 11 h 26"/>
                  <a:gd name="T18" fmla="*/ 50 w 267"/>
                  <a:gd name="T19" fmla="*/ 11 h 26"/>
                  <a:gd name="T20" fmla="*/ 26 w 267"/>
                  <a:gd name="T21" fmla="*/ 9 h 26"/>
                  <a:gd name="T22" fmla="*/ 15 w 267"/>
                  <a:gd name="T23" fmla="*/ 6 h 26"/>
                  <a:gd name="T24" fmla="*/ 1 w 267"/>
                  <a:gd name="T25" fmla="*/ 4 h 26"/>
                  <a:gd name="T26" fmla="*/ 0 w 267"/>
                  <a:gd name="T27" fmla="*/ 3 h 26"/>
                  <a:gd name="T28" fmla="*/ 1 w 267"/>
                  <a:gd name="T29" fmla="*/ 1 h 2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7" h="26">
                    <a:moveTo>
                      <a:pt x="3" y="3"/>
                    </a:moveTo>
                    <a:lnTo>
                      <a:pt x="63" y="8"/>
                    </a:lnTo>
                    <a:lnTo>
                      <a:pt x="123" y="7"/>
                    </a:lnTo>
                    <a:lnTo>
                      <a:pt x="172" y="7"/>
                    </a:lnTo>
                    <a:lnTo>
                      <a:pt x="263" y="0"/>
                    </a:lnTo>
                    <a:lnTo>
                      <a:pt x="267" y="3"/>
                    </a:lnTo>
                    <a:lnTo>
                      <a:pt x="265" y="7"/>
                    </a:lnTo>
                    <a:lnTo>
                      <a:pt x="218" y="15"/>
                    </a:lnTo>
                    <a:lnTo>
                      <a:pt x="173" y="25"/>
                    </a:lnTo>
                    <a:lnTo>
                      <a:pt x="125" y="26"/>
                    </a:lnTo>
                    <a:lnTo>
                      <a:pt x="64" y="21"/>
                    </a:lnTo>
                    <a:lnTo>
                      <a:pt x="37" y="15"/>
                    </a:lnTo>
                    <a:lnTo>
                      <a:pt x="3" y="10"/>
                    </a:lnTo>
                    <a:lnTo>
                      <a:pt x="0" y="7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6" name="Freeform 376">
                <a:extLst>
                  <a:ext uri="{FF2B5EF4-FFF2-40B4-BE49-F238E27FC236}">
                    <a16:creationId xmlns:a16="http://schemas.microsoft.com/office/drawing/2014/main" id="{852B4049-AB57-4D04-9769-904E0A4971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4" y="3340"/>
                <a:ext cx="57" cy="27"/>
              </a:xfrm>
              <a:custGeom>
                <a:avLst/>
                <a:gdLst>
                  <a:gd name="T0" fmla="*/ 1 w 141"/>
                  <a:gd name="T1" fmla="*/ 0 h 67"/>
                  <a:gd name="T2" fmla="*/ 13 w 141"/>
                  <a:gd name="T3" fmla="*/ 3 h 67"/>
                  <a:gd name="T4" fmla="*/ 23 w 141"/>
                  <a:gd name="T5" fmla="*/ 8 h 67"/>
                  <a:gd name="T6" fmla="*/ 33 w 141"/>
                  <a:gd name="T7" fmla="*/ 14 h 67"/>
                  <a:gd name="T8" fmla="*/ 44 w 141"/>
                  <a:gd name="T9" fmla="*/ 20 h 67"/>
                  <a:gd name="T10" fmla="*/ 56 w 141"/>
                  <a:gd name="T11" fmla="*/ 24 h 67"/>
                  <a:gd name="T12" fmla="*/ 57 w 141"/>
                  <a:gd name="T13" fmla="*/ 25 h 67"/>
                  <a:gd name="T14" fmla="*/ 55 w 141"/>
                  <a:gd name="T15" fmla="*/ 27 h 67"/>
                  <a:gd name="T16" fmla="*/ 30 w 141"/>
                  <a:gd name="T17" fmla="*/ 19 h 67"/>
                  <a:gd name="T18" fmla="*/ 20 w 141"/>
                  <a:gd name="T19" fmla="*/ 12 h 67"/>
                  <a:gd name="T20" fmla="*/ 11 w 141"/>
                  <a:gd name="T21" fmla="*/ 6 h 67"/>
                  <a:gd name="T22" fmla="*/ 6 w 141"/>
                  <a:gd name="T23" fmla="*/ 4 h 67"/>
                  <a:gd name="T24" fmla="*/ 1 w 141"/>
                  <a:gd name="T25" fmla="*/ 3 h 67"/>
                  <a:gd name="T26" fmla="*/ 0 w 141"/>
                  <a:gd name="T27" fmla="*/ 1 h 67"/>
                  <a:gd name="T28" fmla="*/ 1 w 141"/>
                  <a:gd name="T29" fmla="*/ 0 h 6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1" h="67">
                    <a:moveTo>
                      <a:pt x="3" y="0"/>
                    </a:moveTo>
                    <a:lnTo>
                      <a:pt x="31" y="7"/>
                    </a:lnTo>
                    <a:lnTo>
                      <a:pt x="56" y="20"/>
                    </a:lnTo>
                    <a:lnTo>
                      <a:pt x="81" y="35"/>
                    </a:lnTo>
                    <a:lnTo>
                      <a:pt x="109" y="50"/>
                    </a:lnTo>
                    <a:lnTo>
                      <a:pt x="138" y="60"/>
                    </a:lnTo>
                    <a:lnTo>
                      <a:pt x="141" y="63"/>
                    </a:lnTo>
                    <a:lnTo>
                      <a:pt x="136" y="67"/>
                    </a:lnTo>
                    <a:lnTo>
                      <a:pt x="74" y="46"/>
                    </a:lnTo>
                    <a:lnTo>
                      <a:pt x="49" y="31"/>
                    </a:lnTo>
                    <a:lnTo>
                      <a:pt x="27" y="15"/>
                    </a:lnTo>
                    <a:lnTo>
                      <a:pt x="16" y="9"/>
                    </a:lnTo>
                    <a:lnTo>
                      <a:pt x="3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7" name="Freeform 377">
                <a:extLst>
                  <a:ext uri="{FF2B5EF4-FFF2-40B4-BE49-F238E27FC236}">
                    <a16:creationId xmlns:a16="http://schemas.microsoft.com/office/drawing/2014/main" id="{292514BA-C62F-4D14-ADF2-C992E0BA69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7" y="3275"/>
                <a:ext cx="37" cy="136"/>
              </a:xfrm>
              <a:custGeom>
                <a:avLst/>
                <a:gdLst>
                  <a:gd name="T0" fmla="*/ 3 w 91"/>
                  <a:gd name="T1" fmla="*/ 1 h 340"/>
                  <a:gd name="T2" fmla="*/ 27 w 91"/>
                  <a:gd name="T3" fmla="*/ 101 h 340"/>
                  <a:gd name="T4" fmla="*/ 31 w 91"/>
                  <a:gd name="T5" fmla="*/ 113 h 340"/>
                  <a:gd name="T6" fmla="*/ 37 w 91"/>
                  <a:gd name="T7" fmla="*/ 125 h 340"/>
                  <a:gd name="T8" fmla="*/ 37 w 91"/>
                  <a:gd name="T9" fmla="*/ 133 h 340"/>
                  <a:gd name="T10" fmla="*/ 35 w 91"/>
                  <a:gd name="T11" fmla="*/ 135 h 340"/>
                  <a:gd name="T12" fmla="*/ 33 w 91"/>
                  <a:gd name="T13" fmla="*/ 136 h 340"/>
                  <a:gd name="T14" fmla="*/ 30 w 91"/>
                  <a:gd name="T15" fmla="*/ 133 h 340"/>
                  <a:gd name="T16" fmla="*/ 29 w 91"/>
                  <a:gd name="T17" fmla="*/ 127 h 340"/>
                  <a:gd name="T18" fmla="*/ 24 w 91"/>
                  <a:gd name="T19" fmla="*/ 114 h 340"/>
                  <a:gd name="T20" fmla="*/ 20 w 91"/>
                  <a:gd name="T21" fmla="*/ 102 h 340"/>
                  <a:gd name="T22" fmla="*/ 15 w 91"/>
                  <a:gd name="T23" fmla="*/ 80 h 340"/>
                  <a:gd name="T24" fmla="*/ 12 w 91"/>
                  <a:gd name="T25" fmla="*/ 57 h 340"/>
                  <a:gd name="T26" fmla="*/ 10 w 91"/>
                  <a:gd name="T27" fmla="*/ 44 h 340"/>
                  <a:gd name="T28" fmla="*/ 7 w 91"/>
                  <a:gd name="T29" fmla="*/ 30 h 340"/>
                  <a:gd name="T30" fmla="*/ 0 w 91"/>
                  <a:gd name="T31" fmla="*/ 2 h 340"/>
                  <a:gd name="T32" fmla="*/ 1 w 91"/>
                  <a:gd name="T33" fmla="*/ 0 h 340"/>
                  <a:gd name="T34" fmla="*/ 3 w 91"/>
                  <a:gd name="T35" fmla="*/ 1 h 34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1" h="340">
                    <a:moveTo>
                      <a:pt x="7" y="2"/>
                    </a:moveTo>
                    <a:cubicBezTo>
                      <a:pt x="35" y="84"/>
                      <a:pt x="38" y="172"/>
                      <a:pt x="66" y="253"/>
                    </a:cubicBezTo>
                    <a:lnTo>
                      <a:pt x="76" y="283"/>
                    </a:lnTo>
                    <a:lnTo>
                      <a:pt x="91" y="313"/>
                    </a:lnTo>
                    <a:lnTo>
                      <a:pt x="90" y="332"/>
                    </a:lnTo>
                    <a:lnTo>
                      <a:pt x="87" y="338"/>
                    </a:lnTo>
                    <a:lnTo>
                      <a:pt x="81" y="340"/>
                    </a:lnTo>
                    <a:lnTo>
                      <a:pt x="74" y="332"/>
                    </a:lnTo>
                    <a:lnTo>
                      <a:pt x="72" y="317"/>
                    </a:lnTo>
                    <a:lnTo>
                      <a:pt x="58" y="285"/>
                    </a:lnTo>
                    <a:lnTo>
                      <a:pt x="49" y="256"/>
                    </a:lnTo>
                    <a:lnTo>
                      <a:pt x="37" y="201"/>
                    </a:lnTo>
                    <a:lnTo>
                      <a:pt x="30" y="142"/>
                    </a:lnTo>
                    <a:lnTo>
                      <a:pt x="25" y="111"/>
                    </a:lnTo>
                    <a:lnTo>
                      <a:pt x="18" y="76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8" name="Freeform 378">
                <a:extLst>
                  <a:ext uri="{FF2B5EF4-FFF2-40B4-BE49-F238E27FC236}">
                    <a16:creationId xmlns:a16="http://schemas.microsoft.com/office/drawing/2014/main" id="{E8E144D7-9504-4B4F-BFD3-38982E87B5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4" y="3289"/>
                <a:ext cx="33" cy="127"/>
              </a:xfrm>
              <a:custGeom>
                <a:avLst/>
                <a:gdLst>
                  <a:gd name="T0" fmla="*/ 3 w 82"/>
                  <a:gd name="T1" fmla="*/ 1 h 317"/>
                  <a:gd name="T2" fmla="*/ 19 w 82"/>
                  <a:gd name="T3" fmla="*/ 83 h 317"/>
                  <a:gd name="T4" fmla="*/ 22 w 82"/>
                  <a:gd name="T5" fmla="*/ 90 h 317"/>
                  <a:gd name="T6" fmla="*/ 26 w 82"/>
                  <a:gd name="T7" fmla="*/ 98 h 317"/>
                  <a:gd name="T8" fmla="*/ 30 w 82"/>
                  <a:gd name="T9" fmla="*/ 110 h 317"/>
                  <a:gd name="T10" fmla="*/ 33 w 82"/>
                  <a:gd name="T11" fmla="*/ 123 h 317"/>
                  <a:gd name="T12" fmla="*/ 32 w 82"/>
                  <a:gd name="T13" fmla="*/ 126 h 317"/>
                  <a:gd name="T14" fmla="*/ 30 w 82"/>
                  <a:gd name="T15" fmla="*/ 127 h 317"/>
                  <a:gd name="T16" fmla="*/ 25 w 82"/>
                  <a:gd name="T17" fmla="*/ 124 h 317"/>
                  <a:gd name="T18" fmla="*/ 22 w 82"/>
                  <a:gd name="T19" fmla="*/ 112 h 317"/>
                  <a:gd name="T20" fmla="*/ 18 w 82"/>
                  <a:gd name="T21" fmla="*/ 100 h 317"/>
                  <a:gd name="T22" fmla="*/ 8 w 82"/>
                  <a:gd name="T23" fmla="*/ 70 h 317"/>
                  <a:gd name="T24" fmla="*/ 5 w 82"/>
                  <a:gd name="T25" fmla="*/ 38 h 317"/>
                  <a:gd name="T26" fmla="*/ 2 w 82"/>
                  <a:gd name="T27" fmla="*/ 20 h 317"/>
                  <a:gd name="T28" fmla="*/ 0 w 82"/>
                  <a:gd name="T29" fmla="*/ 1 h 317"/>
                  <a:gd name="T30" fmla="*/ 1 w 82"/>
                  <a:gd name="T31" fmla="*/ 0 h 317"/>
                  <a:gd name="T32" fmla="*/ 3 w 82"/>
                  <a:gd name="T33" fmla="*/ 1 h 31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82" h="317">
                    <a:moveTo>
                      <a:pt x="7" y="3"/>
                    </a:moveTo>
                    <a:cubicBezTo>
                      <a:pt x="24" y="74"/>
                      <a:pt x="23" y="140"/>
                      <a:pt x="48" y="207"/>
                    </a:cubicBezTo>
                    <a:lnTo>
                      <a:pt x="55" y="225"/>
                    </a:lnTo>
                    <a:lnTo>
                      <a:pt x="64" y="244"/>
                    </a:lnTo>
                    <a:lnTo>
                      <a:pt x="74" y="274"/>
                    </a:lnTo>
                    <a:lnTo>
                      <a:pt x="82" y="306"/>
                    </a:lnTo>
                    <a:lnTo>
                      <a:pt x="80" y="314"/>
                    </a:lnTo>
                    <a:lnTo>
                      <a:pt x="75" y="317"/>
                    </a:lnTo>
                    <a:lnTo>
                      <a:pt x="63" y="310"/>
                    </a:lnTo>
                    <a:lnTo>
                      <a:pt x="55" y="280"/>
                    </a:lnTo>
                    <a:lnTo>
                      <a:pt x="45" y="250"/>
                    </a:lnTo>
                    <a:lnTo>
                      <a:pt x="21" y="175"/>
                    </a:lnTo>
                    <a:lnTo>
                      <a:pt x="13" y="96"/>
                    </a:lnTo>
                    <a:lnTo>
                      <a:pt x="6" y="50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7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39" name="Freeform 379">
                <a:extLst>
                  <a:ext uri="{FF2B5EF4-FFF2-40B4-BE49-F238E27FC236}">
                    <a16:creationId xmlns:a16="http://schemas.microsoft.com/office/drawing/2014/main" id="{99805375-C41A-4BC0-8173-1F0DB6452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9" y="3411"/>
                <a:ext cx="18" cy="11"/>
              </a:xfrm>
              <a:custGeom>
                <a:avLst/>
                <a:gdLst>
                  <a:gd name="T0" fmla="*/ 2 w 44"/>
                  <a:gd name="T1" fmla="*/ 4 h 26"/>
                  <a:gd name="T2" fmla="*/ 17 w 44"/>
                  <a:gd name="T3" fmla="*/ 0 h 26"/>
                  <a:gd name="T4" fmla="*/ 18 w 44"/>
                  <a:gd name="T5" fmla="*/ 3 h 26"/>
                  <a:gd name="T6" fmla="*/ 12 w 44"/>
                  <a:gd name="T7" fmla="*/ 7 h 26"/>
                  <a:gd name="T8" fmla="*/ 5 w 44"/>
                  <a:gd name="T9" fmla="*/ 11 h 26"/>
                  <a:gd name="T10" fmla="*/ 0 w 44"/>
                  <a:gd name="T11" fmla="*/ 9 h 26"/>
                  <a:gd name="T12" fmla="*/ 0 w 44"/>
                  <a:gd name="T13" fmla="*/ 6 h 26"/>
                  <a:gd name="T14" fmla="*/ 2 w 44"/>
                  <a:gd name="T15" fmla="*/ 4 h 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4" h="26">
                    <a:moveTo>
                      <a:pt x="6" y="9"/>
                    </a:moveTo>
                    <a:lnTo>
                      <a:pt x="42" y="0"/>
                    </a:lnTo>
                    <a:lnTo>
                      <a:pt x="44" y="7"/>
                    </a:lnTo>
                    <a:lnTo>
                      <a:pt x="30" y="16"/>
                    </a:lnTo>
                    <a:lnTo>
                      <a:pt x="13" y="26"/>
                    </a:lnTo>
                    <a:lnTo>
                      <a:pt x="1" y="21"/>
                    </a:lnTo>
                    <a:lnTo>
                      <a:pt x="0" y="14"/>
                    </a:lnTo>
                    <a:lnTo>
                      <a:pt x="6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0" name="Freeform 380">
                <a:extLst>
                  <a:ext uri="{FF2B5EF4-FFF2-40B4-BE49-F238E27FC236}">
                    <a16:creationId xmlns:a16="http://schemas.microsoft.com/office/drawing/2014/main" id="{7A8E1E4F-8E50-4FA2-8DB1-DA18E35A5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2" y="3396"/>
                <a:ext cx="122" cy="56"/>
              </a:xfrm>
              <a:custGeom>
                <a:avLst/>
                <a:gdLst>
                  <a:gd name="T0" fmla="*/ 2 w 305"/>
                  <a:gd name="T1" fmla="*/ 0 h 137"/>
                  <a:gd name="T2" fmla="*/ 71 w 305"/>
                  <a:gd name="T3" fmla="*/ 30 h 137"/>
                  <a:gd name="T4" fmla="*/ 83 w 305"/>
                  <a:gd name="T5" fmla="*/ 35 h 137"/>
                  <a:gd name="T6" fmla="*/ 96 w 305"/>
                  <a:gd name="T7" fmla="*/ 39 h 137"/>
                  <a:gd name="T8" fmla="*/ 108 w 305"/>
                  <a:gd name="T9" fmla="*/ 43 h 137"/>
                  <a:gd name="T10" fmla="*/ 119 w 305"/>
                  <a:gd name="T11" fmla="*/ 47 h 137"/>
                  <a:gd name="T12" fmla="*/ 122 w 305"/>
                  <a:gd name="T13" fmla="*/ 50 h 137"/>
                  <a:gd name="T14" fmla="*/ 122 w 305"/>
                  <a:gd name="T15" fmla="*/ 53 h 137"/>
                  <a:gd name="T16" fmla="*/ 120 w 305"/>
                  <a:gd name="T17" fmla="*/ 56 h 137"/>
                  <a:gd name="T18" fmla="*/ 117 w 305"/>
                  <a:gd name="T19" fmla="*/ 56 h 137"/>
                  <a:gd name="T20" fmla="*/ 105 w 305"/>
                  <a:gd name="T21" fmla="*/ 52 h 137"/>
                  <a:gd name="T22" fmla="*/ 100 w 305"/>
                  <a:gd name="T23" fmla="*/ 48 h 137"/>
                  <a:gd name="T24" fmla="*/ 94 w 305"/>
                  <a:gd name="T25" fmla="*/ 46 h 137"/>
                  <a:gd name="T26" fmla="*/ 81 w 305"/>
                  <a:gd name="T27" fmla="*/ 41 h 137"/>
                  <a:gd name="T28" fmla="*/ 68 w 305"/>
                  <a:gd name="T29" fmla="*/ 36 h 137"/>
                  <a:gd name="T30" fmla="*/ 57 w 305"/>
                  <a:gd name="T31" fmla="*/ 31 h 137"/>
                  <a:gd name="T32" fmla="*/ 47 w 305"/>
                  <a:gd name="T33" fmla="*/ 26 h 137"/>
                  <a:gd name="T34" fmla="*/ 37 w 305"/>
                  <a:gd name="T35" fmla="*/ 20 h 137"/>
                  <a:gd name="T36" fmla="*/ 26 w 305"/>
                  <a:gd name="T37" fmla="*/ 14 h 137"/>
                  <a:gd name="T38" fmla="*/ 14 w 305"/>
                  <a:gd name="T39" fmla="*/ 8 h 137"/>
                  <a:gd name="T40" fmla="*/ 1 w 305"/>
                  <a:gd name="T41" fmla="*/ 2 h 137"/>
                  <a:gd name="T42" fmla="*/ 0 w 305"/>
                  <a:gd name="T43" fmla="*/ 1 h 137"/>
                  <a:gd name="T44" fmla="*/ 2 w 305"/>
                  <a:gd name="T45" fmla="*/ 0 h 13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305" h="137">
                    <a:moveTo>
                      <a:pt x="4" y="0"/>
                    </a:moveTo>
                    <a:cubicBezTo>
                      <a:pt x="62" y="21"/>
                      <a:pt x="120" y="52"/>
                      <a:pt x="177" y="73"/>
                    </a:cubicBezTo>
                    <a:lnTo>
                      <a:pt x="207" y="85"/>
                    </a:lnTo>
                    <a:lnTo>
                      <a:pt x="241" y="96"/>
                    </a:lnTo>
                    <a:lnTo>
                      <a:pt x="270" y="105"/>
                    </a:lnTo>
                    <a:lnTo>
                      <a:pt x="298" y="116"/>
                    </a:lnTo>
                    <a:lnTo>
                      <a:pt x="305" y="122"/>
                    </a:lnTo>
                    <a:lnTo>
                      <a:pt x="305" y="130"/>
                    </a:lnTo>
                    <a:lnTo>
                      <a:pt x="301" y="136"/>
                    </a:lnTo>
                    <a:lnTo>
                      <a:pt x="292" y="137"/>
                    </a:lnTo>
                    <a:lnTo>
                      <a:pt x="263" y="126"/>
                    </a:lnTo>
                    <a:lnTo>
                      <a:pt x="250" y="118"/>
                    </a:lnTo>
                    <a:lnTo>
                      <a:pt x="235" y="112"/>
                    </a:lnTo>
                    <a:lnTo>
                      <a:pt x="202" y="100"/>
                    </a:lnTo>
                    <a:lnTo>
                      <a:pt x="171" y="88"/>
                    </a:lnTo>
                    <a:lnTo>
                      <a:pt x="143" y="76"/>
                    </a:lnTo>
                    <a:lnTo>
                      <a:pt x="118" y="63"/>
                    </a:lnTo>
                    <a:lnTo>
                      <a:pt x="92" y="49"/>
                    </a:lnTo>
                    <a:lnTo>
                      <a:pt x="64" y="34"/>
                    </a:lnTo>
                    <a:lnTo>
                      <a:pt x="34" y="20"/>
                    </a:lnTo>
                    <a:lnTo>
                      <a:pt x="2" y="6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1" name="Freeform 381">
                <a:extLst>
                  <a:ext uri="{FF2B5EF4-FFF2-40B4-BE49-F238E27FC236}">
                    <a16:creationId xmlns:a16="http://schemas.microsoft.com/office/drawing/2014/main" id="{0524B333-CF9B-4C19-9DDF-79EA99BE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8" y="3400"/>
                <a:ext cx="108" cy="53"/>
              </a:xfrm>
              <a:custGeom>
                <a:avLst/>
                <a:gdLst>
                  <a:gd name="T0" fmla="*/ 108 w 271"/>
                  <a:gd name="T1" fmla="*/ 3 h 130"/>
                  <a:gd name="T2" fmla="*/ 51 w 271"/>
                  <a:gd name="T3" fmla="*/ 31 h 130"/>
                  <a:gd name="T4" fmla="*/ 41 w 271"/>
                  <a:gd name="T5" fmla="*/ 36 h 130"/>
                  <a:gd name="T6" fmla="*/ 32 w 271"/>
                  <a:gd name="T7" fmla="*/ 41 h 130"/>
                  <a:gd name="T8" fmla="*/ 22 w 271"/>
                  <a:gd name="T9" fmla="*/ 46 h 130"/>
                  <a:gd name="T10" fmla="*/ 11 w 271"/>
                  <a:gd name="T11" fmla="*/ 52 h 130"/>
                  <a:gd name="T12" fmla="*/ 6 w 271"/>
                  <a:gd name="T13" fmla="*/ 53 h 130"/>
                  <a:gd name="T14" fmla="*/ 2 w 271"/>
                  <a:gd name="T15" fmla="*/ 53 h 130"/>
                  <a:gd name="T16" fmla="*/ 0 w 271"/>
                  <a:gd name="T17" fmla="*/ 50 h 130"/>
                  <a:gd name="T18" fmla="*/ 0 w 271"/>
                  <a:gd name="T19" fmla="*/ 47 h 130"/>
                  <a:gd name="T20" fmla="*/ 3 w 271"/>
                  <a:gd name="T21" fmla="*/ 45 h 130"/>
                  <a:gd name="T22" fmla="*/ 8 w 271"/>
                  <a:gd name="T23" fmla="*/ 42 h 130"/>
                  <a:gd name="T24" fmla="*/ 19 w 271"/>
                  <a:gd name="T25" fmla="*/ 37 h 130"/>
                  <a:gd name="T26" fmla="*/ 29 w 271"/>
                  <a:gd name="T27" fmla="*/ 33 h 130"/>
                  <a:gd name="T28" fmla="*/ 39 w 271"/>
                  <a:gd name="T29" fmla="*/ 29 h 130"/>
                  <a:gd name="T30" fmla="*/ 107 w 271"/>
                  <a:gd name="T31" fmla="*/ 0 h 130"/>
                  <a:gd name="T32" fmla="*/ 108 w 271"/>
                  <a:gd name="T33" fmla="*/ 3 h 13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71" h="130">
                    <a:moveTo>
                      <a:pt x="271" y="7"/>
                    </a:moveTo>
                    <a:cubicBezTo>
                      <a:pt x="223" y="27"/>
                      <a:pt x="174" y="55"/>
                      <a:pt x="127" y="77"/>
                    </a:cubicBezTo>
                    <a:lnTo>
                      <a:pt x="104" y="88"/>
                    </a:lnTo>
                    <a:lnTo>
                      <a:pt x="81" y="101"/>
                    </a:lnTo>
                    <a:lnTo>
                      <a:pt x="56" y="113"/>
                    </a:lnTo>
                    <a:lnTo>
                      <a:pt x="28" y="127"/>
                    </a:lnTo>
                    <a:lnTo>
                      <a:pt x="14" y="130"/>
                    </a:lnTo>
                    <a:lnTo>
                      <a:pt x="4" y="129"/>
                    </a:lnTo>
                    <a:lnTo>
                      <a:pt x="0" y="123"/>
                    </a:lnTo>
                    <a:lnTo>
                      <a:pt x="0" y="116"/>
                    </a:lnTo>
                    <a:lnTo>
                      <a:pt x="7" y="110"/>
                    </a:lnTo>
                    <a:lnTo>
                      <a:pt x="20" y="104"/>
                    </a:lnTo>
                    <a:lnTo>
                      <a:pt x="47" y="91"/>
                    </a:lnTo>
                    <a:lnTo>
                      <a:pt x="73" y="80"/>
                    </a:lnTo>
                    <a:lnTo>
                      <a:pt x="97" y="70"/>
                    </a:lnTo>
                    <a:cubicBezTo>
                      <a:pt x="156" y="51"/>
                      <a:pt x="210" y="20"/>
                      <a:pt x="268" y="0"/>
                    </a:cubicBezTo>
                    <a:lnTo>
                      <a:pt x="271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2" name="Freeform 382">
                <a:extLst>
                  <a:ext uri="{FF2B5EF4-FFF2-40B4-BE49-F238E27FC236}">
                    <a16:creationId xmlns:a16="http://schemas.microsoft.com/office/drawing/2014/main" id="{C34FF134-15AD-4170-B0FA-4523D3DAD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9" y="3377"/>
                <a:ext cx="87" cy="45"/>
              </a:xfrm>
              <a:custGeom>
                <a:avLst/>
                <a:gdLst>
                  <a:gd name="T0" fmla="*/ 86 w 217"/>
                  <a:gd name="T1" fmla="*/ 3 h 112"/>
                  <a:gd name="T2" fmla="*/ 75 w 217"/>
                  <a:gd name="T3" fmla="*/ 9 h 112"/>
                  <a:gd name="T4" fmla="*/ 56 w 217"/>
                  <a:gd name="T5" fmla="*/ 20 h 112"/>
                  <a:gd name="T6" fmla="*/ 44 w 217"/>
                  <a:gd name="T7" fmla="*/ 26 h 112"/>
                  <a:gd name="T8" fmla="*/ 6 w 217"/>
                  <a:gd name="T9" fmla="*/ 45 h 112"/>
                  <a:gd name="T10" fmla="*/ 0 w 217"/>
                  <a:gd name="T11" fmla="*/ 45 h 112"/>
                  <a:gd name="T12" fmla="*/ 1 w 217"/>
                  <a:gd name="T13" fmla="*/ 39 h 112"/>
                  <a:gd name="T14" fmla="*/ 6 w 217"/>
                  <a:gd name="T15" fmla="*/ 35 h 112"/>
                  <a:gd name="T16" fmla="*/ 11 w 217"/>
                  <a:gd name="T17" fmla="*/ 33 h 112"/>
                  <a:gd name="T18" fmla="*/ 20 w 217"/>
                  <a:gd name="T19" fmla="*/ 29 h 112"/>
                  <a:gd name="T20" fmla="*/ 42 w 217"/>
                  <a:gd name="T21" fmla="*/ 21 h 112"/>
                  <a:gd name="T22" fmla="*/ 54 w 217"/>
                  <a:gd name="T23" fmla="*/ 16 h 112"/>
                  <a:gd name="T24" fmla="*/ 64 w 217"/>
                  <a:gd name="T25" fmla="*/ 11 h 112"/>
                  <a:gd name="T26" fmla="*/ 73 w 217"/>
                  <a:gd name="T27" fmla="*/ 6 h 112"/>
                  <a:gd name="T28" fmla="*/ 85 w 217"/>
                  <a:gd name="T29" fmla="*/ 0 h 112"/>
                  <a:gd name="T30" fmla="*/ 87 w 217"/>
                  <a:gd name="T31" fmla="*/ 0 h 112"/>
                  <a:gd name="T32" fmla="*/ 86 w 217"/>
                  <a:gd name="T33" fmla="*/ 3 h 11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17" h="112">
                    <a:moveTo>
                      <a:pt x="214" y="7"/>
                    </a:moveTo>
                    <a:lnTo>
                      <a:pt x="187" y="22"/>
                    </a:lnTo>
                    <a:lnTo>
                      <a:pt x="139" y="51"/>
                    </a:lnTo>
                    <a:lnTo>
                      <a:pt x="110" y="64"/>
                    </a:lnTo>
                    <a:lnTo>
                      <a:pt x="14" y="112"/>
                    </a:lnTo>
                    <a:lnTo>
                      <a:pt x="0" y="112"/>
                    </a:lnTo>
                    <a:lnTo>
                      <a:pt x="2" y="98"/>
                    </a:lnTo>
                    <a:lnTo>
                      <a:pt x="14" y="88"/>
                    </a:lnTo>
                    <a:lnTo>
                      <a:pt x="27" y="81"/>
                    </a:lnTo>
                    <a:lnTo>
                      <a:pt x="51" y="72"/>
                    </a:lnTo>
                    <a:lnTo>
                      <a:pt x="105" y="52"/>
                    </a:lnTo>
                    <a:lnTo>
                      <a:pt x="134" y="39"/>
                    </a:lnTo>
                    <a:lnTo>
                      <a:pt x="159" y="28"/>
                    </a:lnTo>
                    <a:lnTo>
                      <a:pt x="183" y="14"/>
                    </a:lnTo>
                    <a:lnTo>
                      <a:pt x="211" y="0"/>
                    </a:lnTo>
                    <a:lnTo>
                      <a:pt x="217" y="1"/>
                    </a:lnTo>
                    <a:lnTo>
                      <a:pt x="214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3" name="Freeform 383">
                <a:extLst>
                  <a:ext uri="{FF2B5EF4-FFF2-40B4-BE49-F238E27FC236}">
                    <a16:creationId xmlns:a16="http://schemas.microsoft.com/office/drawing/2014/main" id="{146D51D7-D7B9-405F-BBCC-60B26A5EE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9" y="3334"/>
                <a:ext cx="115" cy="37"/>
              </a:xfrm>
              <a:custGeom>
                <a:avLst/>
                <a:gdLst>
                  <a:gd name="T0" fmla="*/ 5 w 288"/>
                  <a:gd name="T1" fmla="*/ 0 h 92"/>
                  <a:gd name="T2" fmla="*/ 13 w 288"/>
                  <a:gd name="T3" fmla="*/ 3 h 92"/>
                  <a:gd name="T4" fmla="*/ 20 w 288"/>
                  <a:gd name="T5" fmla="*/ 6 h 92"/>
                  <a:gd name="T6" fmla="*/ 33 w 288"/>
                  <a:gd name="T7" fmla="*/ 11 h 92"/>
                  <a:gd name="T8" fmla="*/ 46 w 288"/>
                  <a:gd name="T9" fmla="*/ 15 h 92"/>
                  <a:gd name="T10" fmla="*/ 61 w 288"/>
                  <a:gd name="T11" fmla="*/ 20 h 92"/>
                  <a:gd name="T12" fmla="*/ 89 w 288"/>
                  <a:gd name="T13" fmla="*/ 25 h 92"/>
                  <a:gd name="T14" fmla="*/ 111 w 288"/>
                  <a:gd name="T15" fmla="*/ 32 h 92"/>
                  <a:gd name="T16" fmla="*/ 113 w 288"/>
                  <a:gd name="T17" fmla="*/ 33 h 92"/>
                  <a:gd name="T18" fmla="*/ 115 w 288"/>
                  <a:gd name="T19" fmla="*/ 35 h 92"/>
                  <a:gd name="T20" fmla="*/ 113 w 288"/>
                  <a:gd name="T21" fmla="*/ 35 h 92"/>
                  <a:gd name="T22" fmla="*/ 111 w 288"/>
                  <a:gd name="T23" fmla="*/ 37 h 92"/>
                  <a:gd name="T24" fmla="*/ 89 w 288"/>
                  <a:gd name="T25" fmla="*/ 30 h 92"/>
                  <a:gd name="T26" fmla="*/ 75 w 288"/>
                  <a:gd name="T27" fmla="*/ 26 h 92"/>
                  <a:gd name="T28" fmla="*/ 61 w 288"/>
                  <a:gd name="T29" fmla="*/ 23 h 92"/>
                  <a:gd name="T30" fmla="*/ 2 w 288"/>
                  <a:gd name="T31" fmla="*/ 6 h 92"/>
                  <a:gd name="T32" fmla="*/ 0 w 288"/>
                  <a:gd name="T33" fmla="*/ 4 h 92"/>
                  <a:gd name="T34" fmla="*/ 0 w 288"/>
                  <a:gd name="T35" fmla="*/ 2 h 92"/>
                  <a:gd name="T36" fmla="*/ 2 w 288"/>
                  <a:gd name="T37" fmla="*/ 0 h 92"/>
                  <a:gd name="T38" fmla="*/ 5 w 288"/>
                  <a:gd name="T39" fmla="*/ 0 h 9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288" h="92">
                    <a:moveTo>
                      <a:pt x="13" y="0"/>
                    </a:moveTo>
                    <a:lnTo>
                      <a:pt x="33" y="8"/>
                    </a:lnTo>
                    <a:lnTo>
                      <a:pt x="51" y="15"/>
                    </a:lnTo>
                    <a:lnTo>
                      <a:pt x="82" y="28"/>
                    </a:lnTo>
                    <a:lnTo>
                      <a:pt x="115" y="38"/>
                    </a:lnTo>
                    <a:lnTo>
                      <a:pt x="153" y="49"/>
                    </a:lnTo>
                    <a:lnTo>
                      <a:pt x="224" y="62"/>
                    </a:lnTo>
                    <a:lnTo>
                      <a:pt x="278" y="80"/>
                    </a:lnTo>
                    <a:lnTo>
                      <a:pt x="284" y="82"/>
                    </a:lnTo>
                    <a:lnTo>
                      <a:pt x="288" y="86"/>
                    </a:lnTo>
                    <a:lnTo>
                      <a:pt x="284" y="88"/>
                    </a:lnTo>
                    <a:lnTo>
                      <a:pt x="277" y="92"/>
                    </a:lnTo>
                    <a:lnTo>
                      <a:pt x="222" y="74"/>
                    </a:lnTo>
                    <a:lnTo>
                      <a:pt x="187" y="64"/>
                    </a:lnTo>
                    <a:lnTo>
                      <a:pt x="152" y="56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0" y="4"/>
                    </a:lnTo>
                    <a:lnTo>
                      <a:pt x="4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4" name="Freeform 384">
                <a:extLst>
                  <a:ext uri="{FF2B5EF4-FFF2-40B4-BE49-F238E27FC236}">
                    <a16:creationId xmlns:a16="http://schemas.microsoft.com/office/drawing/2014/main" id="{069C476A-2830-48DA-8597-5E550BD509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7" y="3357"/>
                <a:ext cx="61" cy="20"/>
              </a:xfrm>
              <a:custGeom>
                <a:avLst/>
                <a:gdLst>
                  <a:gd name="T0" fmla="*/ 2 w 151"/>
                  <a:gd name="T1" fmla="*/ 0 h 51"/>
                  <a:gd name="T2" fmla="*/ 24 w 151"/>
                  <a:gd name="T3" fmla="*/ 6 h 51"/>
                  <a:gd name="T4" fmla="*/ 30 w 151"/>
                  <a:gd name="T5" fmla="*/ 9 h 51"/>
                  <a:gd name="T6" fmla="*/ 38 w 151"/>
                  <a:gd name="T7" fmla="*/ 11 h 51"/>
                  <a:gd name="T8" fmla="*/ 48 w 151"/>
                  <a:gd name="T9" fmla="*/ 15 h 51"/>
                  <a:gd name="T10" fmla="*/ 59 w 151"/>
                  <a:gd name="T11" fmla="*/ 17 h 51"/>
                  <a:gd name="T12" fmla="*/ 61 w 151"/>
                  <a:gd name="T13" fmla="*/ 19 h 51"/>
                  <a:gd name="T14" fmla="*/ 59 w 151"/>
                  <a:gd name="T15" fmla="*/ 20 h 51"/>
                  <a:gd name="T16" fmla="*/ 37 w 151"/>
                  <a:gd name="T17" fmla="*/ 16 h 51"/>
                  <a:gd name="T18" fmla="*/ 21 w 151"/>
                  <a:gd name="T19" fmla="*/ 10 h 51"/>
                  <a:gd name="T20" fmla="*/ 12 w 151"/>
                  <a:gd name="T21" fmla="*/ 6 h 51"/>
                  <a:gd name="T22" fmla="*/ 1 w 151"/>
                  <a:gd name="T23" fmla="*/ 2 h 51"/>
                  <a:gd name="T24" fmla="*/ 0 w 151"/>
                  <a:gd name="T25" fmla="*/ 1 h 51"/>
                  <a:gd name="T26" fmla="*/ 2 w 151"/>
                  <a:gd name="T27" fmla="*/ 0 h 5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51" h="51">
                    <a:moveTo>
                      <a:pt x="4" y="0"/>
                    </a:moveTo>
                    <a:lnTo>
                      <a:pt x="60" y="15"/>
                    </a:lnTo>
                    <a:lnTo>
                      <a:pt x="75" y="23"/>
                    </a:lnTo>
                    <a:lnTo>
                      <a:pt x="93" y="28"/>
                    </a:lnTo>
                    <a:lnTo>
                      <a:pt x="120" y="37"/>
                    </a:lnTo>
                    <a:lnTo>
                      <a:pt x="147" y="43"/>
                    </a:lnTo>
                    <a:lnTo>
                      <a:pt x="151" y="48"/>
                    </a:lnTo>
                    <a:lnTo>
                      <a:pt x="146" y="51"/>
                    </a:lnTo>
                    <a:lnTo>
                      <a:pt x="91" y="40"/>
                    </a:lnTo>
                    <a:lnTo>
                      <a:pt x="53" y="26"/>
                    </a:lnTo>
                    <a:lnTo>
                      <a:pt x="30" y="15"/>
                    </a:lnTo>
                    <a:lnTo>
                      <a:pt x="2" y="6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5" name="Freeform 385">
                <a:extLst>
                  <a:ext uri="{FF2B5EF4-FFF2-40B4-BE49-F238E27FC236}">
                    <a16:creationId xmlns:a16="http://schemas.microsoft.com/office/drawing/2014/main" id="{C8216682-5F64-4E82-A602-43B809D6DA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7" y="3369"/>
                <a:ext cx="40" cy="19"/>
              </a:xfrm>
              <a:custGeom>
                <a:avLst/>
                <a:gdLst>
                  <a:gd name="T0" fmla="*/ 1 w 99"/>
                  <a:gd name="T1" fmla="*/ 0 h 48"/>
                  <a:gd name="T2" fmla="*/ 20 w 99"/>
                  <a:gd name="T3" fmla="*/ 4 h 48"/>
                  <a:gd name="T4" fmla="*/ 29 w 99"/>
                  <a:gd name="T5" fmla="*/ 10 h 48"/>
                  <a:gd name="T6" fmla="*/ 40 w 99"/>
                  <a:gd name="T7" fmla="*/ 17 h 48"/>
                  <a:gd name="T8" fmla="*/ 40 w 99"/>
                  <a:gd name="T9" fmla="*/ 18 h 48"/>
                  <a:gd name="T10" fmla="*/ 38 w 99"/>
                  <a:gd name="T11" fmla="*/ 19 h 48"/>
                  <a:gd name="T12" fmla="*/ 17 w 99"/>
                  <a:gd name="T13" fmla="*/ 9 h 48"/>
                  <a:gd name="T14" fmla="*/ 9 w 99"/>
                  <a:gd name="T15" fmla="*/ 6 h 48"/>
                  <a:gd name="T16" fmla="*/ 1 w 99"/>
                  <a:gd name="T17" fmla="*/ 3 h 48"/>
                  <a:gd name="T18" fmla="*/ 0 w 99"/>
                  <a:gd name="T19" fmla="*/ 1 h 48"/>
                  <a:gd name="T20" fmla="*/ 1 w 99"/>
                  <a:gd name="T21" fmla="*/ 0 h 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9" h="48">
                    <a:moveTo>
                      <a:pt x="3" y="0"/>
                    </a:moveTo>
                    <a:lnTo>
                      <a:pt x="49" y="10"/>
                    </a:lnTo>
                    <a:lnTo>
                      <a:pt x="73" y="26"/>
                    </a:lnTo>
                    <a:lnTo>
                      <a:pt x="98" y="42"/>
                    </a:lnTo>
                    <a:lnTo>
                      <a:pt x="99" y="46"/>
                    </a:lnTo>
                    <a:lnTo>
                      <a:pt x="94" y="48"/>
                    </a:lnTo>
                    <a:lnTo>
                      <a:pt x="41" y="23"/>
                    </a:lnTo>
                    <a:lnTo>
                      <a:pt x="22" y="14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6" name="Freeform 386">
                <a:extLst>
                  <a:ext uri="{FF2B5EF4-FFF2-40B4-BE49-F238E27FC236}">
                    <a16:creationId xmlns:a16="http://schemas.microsoft.com/office/drawing/2014/main" id="{1F201538-1392-44F7-8CC5-ACC964527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7" y="3379"/>
                <a:ext cx="27" cy="16"/>
              </a:xfrm>
              <a:custGeom>
                <a:avLst/>
                <a:gdLst>
                  <a:gd name="T0" fmla="*/ 2 w 67"/>
                  <a:gd name="T1" fmla="*/ 0 h 39"/>
                  <a:gd name="T2" fmla="*/ 9 w 67"/>
                  <a:gd name="T3" fmla="*/ 3 h 39"/>
                  <a:gd name="T4" fmla="*/ 26 w 67"/>
                  <a:gd name="T5" fmla="*/ 14 h 39"/>
                  <a:gd name="T6" fmla="*/ 27 w 67"/>
                  <a:gd name="T7" fmla="*/ 16 h 39"/>
                  <a:gd name="T8" fmla="*/ 25 w 67"/>
                  <a:gd name="T9" fmla="*/ 16 h 39"/>
                  <a:gd name="T10" fmla="*/ 7 w 67"/>
                  <a:gd name="T11" fmla="*/ 7 h 39"/>
                  <a:gd name="T12" fmla="*/ 0 w 67"/>
                  <a:gd name="T13" fmla="*/ 2 h 39"/>
                  <a:gd name="T14" fmla="*/ 0 w 67"/>
                  <a:gd name="T15" fmla="*/ 1 h 39"/>
                  <a:gd name="T16" fmla="*/ 2 w 67"/>
                  <a:gd name="T17" fmla="*/ 0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7" h="39">
                    <a:moveTo>
                      <a:pt x="4" y="0"/>
                    </a:moveTo>
                    <a:lnTo>
                      <a:pt x="22" y="8"/>
                    </a:lnTo>
                    <a:lnTo>
                      <a:pt x="64" y="33"/>
                    </a:lnTo>
                    <a:lnTo>
                      <a:pt x="67" y="38"/>
                    </a:lnTo>
                    <a:lnTo>
                      <a:pt x="62" y="39"/>
                    </a:lnTo>
                    <a:lnTo>
                      <a:pt x="17" y="18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7" name="Freeform 387">
                <a:extLst>
                  <a:ext uri="{FF2B5EF4-FFF2-40B4-BE49-F238E27FC236}">
                    <a16:creationId xmlns:a16="http://schemas.microsoft.com/office/drawing/2014/main" id="{0612412B-19A4-4AE7-9C2E-B19E6F8C5B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8" y="3380"/>
                <a:ext cx="45" cy="20"/>
              </a:xfrm>
              <a:custGeom>
                <a:avLst/>
                <a:gdLst>
                  <a:gd name="T0" fmla="*/ 45 w 111"/>
                  <a:gd name="T1" fmla="*/ 3 h 51"/>
                  <a:gd name="T2" fmla="*/ 40 w 111"/>
                  <a:gd name="T3" fmla="*/ 5 h 51"/>
                  <a:gd name="T4" fmla="*/ 35 w 111"/>
                  <a:gd name="T5" fmla="*/ 8 h 51"/>
                  <a:gd name="T6" fmla="*/ 15 w 111"/>
                  <a:gd name="T7" fmla="*/ 16 h 51"/>
                  <a:gd name="T8" fmla="*/ 4 w 111"/>
                  <a:gd name="T9" fmla="*/ 20 h 51"/>
                  <a:gd name="T10" fmla="*/ 0 w 111"/>
                  <a:gd name="T11" fmla="*/ 18 h 51"/>
                  <a:gd name="T12" fmla="*/ 0 w 111"/>
                  <a:gd name="T13" fmla="*/ 16 h 51"/>
                  <a:gd name="T14" fmla="*/ 2 w 111"/>
                  <a:gd name="T15" fmla="*/ 13 h 51"/>
                  <a:gd name="T16" fmla="*/ 43 w 111"/>
                  <a:gd name="T17" fmla="*/ 0 h 51"/>
                  <a:gd name="T18" fmla="*/ 45 w 111"/>
                  <a:gd name="T19" fmla="*/ 1 h 51"/>
                  <a:gd name="T20" fmla="*/ 45 w 111"/>
                  <a:gd name="T21" fmla="*/ 3 h 5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1" h="51">
                    <a:moveTo>
                      <a:pt x="111" y="7"/>
                    </a:moveTo>
                    <a:lnTo>
                      <a:pt x="98" y="14"/>
                    </a:lnTo>
                    <a:lnTo>
                      <a:pt x="86" y="21"/>
                    </a:lnTo>
                    <a:lnTo>
                      <a:pt x="38" y="40"/>
                    </a:lnTo>
                    <a:lnTo>
                      <a:pt x="10" y="51"/>
                    </a:lnTo>
                    <a:lnTo>
                      <a:pt x="0" y="46"/>
                    </a:lnTo>
                    <a:lnTo>
                      <a:pt x="0" y="40"/>
                    </a:lnTo>
                    <a:lnTo>
                      <a:pt x="4" y="34"/>
                    </a:lnTo>
                    <a:lnTo>
                      <a:pt x="106" y="0"/>
                    </a:lnTo>
                    <a:lnTo>
                      <a:pt x="111" y="2"/>
                    </a:lnTo>
                    <a:lnTo>
                      <a:pt x="111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8" name="Freeform 388">
                <a:extLst>
                  <a:ext uri="{FF2B5EF4-FFF2-40B4-BE49-F238E27FC236}">
                    <a16:creationId xmlns:a16="http://schemas.microsoft.com/office/drawing/2014/main" id="{42D10049-5ABF-4AC5-A4D4-E3A507CBC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1" y="3375"/>
                <a:ext cx="34" cy="17"/>
              </a:xfrm>
              <a:custGeom>
                <a:avLst/>
                <a:gdLst>
                  <a:gd name="T0" fmla="*/ 2 w 85"/>
                  <a:gd name="T1" fmla="*/ 11 h 43"/>
                  <a:gd name="T2" fmla="*/ 17 w 85"/>
                  <a:gd name="T3" fmla="*/ 6 h 43"/>
                  <a:gd name="T4" fmla="*/ 32 w 85"/>
                  <a:gd name="T5" fmla="*/ 0 h 43"/>
                  <a:gd name="T6" fmla="*/ 34 w 85"/>
                  <a:gd name="T7" fmla="*/ 1 h 43"/>
                  <a:gd name="T8" fmla="*/ 33 w 85"/>
                  <a:gd name="T9" fmla="*/ 3 h 43"/>
                  <a:gd name="T10" fmla="*/ 19 w 85"/>
                  <a:gd name="T11" fmla="*/ 10 h 43"/>
                  <a:gd name="T12" fmla="*/ 12 w 85"/>
                  <a:gd name="T13" fmla="*/ 13 h 43"/>
                  <a:gd name="T14" fmla="*/ 4 w 85"/>
                  <a:gd name="T15" fmla="*/ 17 h 43"/>
                  <a:gd name="T16" fmla="*/ 0 w 85"/>
                  <a:gd name="T17" fmla="*/ 15 h 43"/>
                  <a:gd name="T18" fmla="*/ 2 w 85"/>
                  <a:gd name="T19" fmla="*/ 11 h 4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5" h="43">
                    <a:moveTo>
                      <a:pt x="4" y="28"/>
                    </a:moveTo>
                    <a:lnTo>
                      <a:pt x="43" y="14"/>
                    </a:lnTo>
                    <a:lnTo>
                      <a:pt x="80" y="0"/>
                    </a:lnTo>
                    <a:lnTo>
                      <a:pt x="85" y="2"/>
                    </a:lnTo>
                    <a:lnTo>
                      <a:pt x="82" y="7"/>
                    </a:lnTo>
                    <a:lnTo>
                      <a:pt x="48" y="25"/>
                    </a:lnTo>
                    <a:lnTo>
                      <a:pt x="31" y="34"/>
                    </a:lnTo>
                    <a:lnTo>
                      <a:pt x="9" y="43"/>
                    </a:lnTo>
                    <a:lnTo>
                      <a:pt x="0" y="38"/>
                    </a:lnTo>
                    <a:lnTo>
                      <a:pt x="4" y="2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49" name="Freeform 389">
                <a:extLst>
                  <a:ext uri="{FF2B5EF4-FFF2-40B4-BE49-F238E27FC236}">
                    <a16:creationId xmlns:a16="http://schemas.microsoft.com/office/drawing/2014/main" id="{10B21E34-2CC6-4454-9312-93533298B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0" y="3363"/>
                <a:ext cx="23" cy="10"/>
              </a:xfrm>
              <a:custGeom>
                <a:avLst/>
                <a:gdLst>
                  <a:gd name="T0" fmla="*/ 2 w 56"/>
                  <a:gd name="T1" fmla="*/ 5 h 25"/>
                  <a:gd name="T2" fmla="*/ 9 w 56"/>
                  <a:gd name="T3" fmla="*/ 3 h 25"/>
                  <a:gd name="T4" fmla="*/ 21 w 56"/>
                  <a:gd name="T5" fmla="*/ 0 h 25"/>
                  <a:gd name="T6" fmla="*/ 23 w 56"/>
                  <a:gd name="T7" fmla="*/ 1 h 25"/>
                  <a:gd name="T8" fmla="*/ 22 w 56"/>
                  <a:gd name="T9" fmla="*/ 3 h 25"/>
                  <a:gd name="T10" fmla="*/ 16 w 56"/>
                  <a:gd name="T11" fmla="*/ 6 h 25"/>
                  <a:gd name="T12" fmla="*/ 10 w 56"/>
                  <a:gd name="T13" fmla="*/ 9 h 25"/>
                  <a:gd name="T14" fmla="*/ 2 w 56"/>
                  <a:gd name="T15" fmla="*/ 10 h 25"/>
                  <a:gd name="T16" fmla="*/ 0 w 56"/>
                  <a:gd name="T17" fmla="*/ 8 h 25"/>
                  <a:gd name="T18" fmla="*/ 2 w 56"/>
                  <a:gd name="T19" fmla="*/ 5 h 2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6" h="25">
                    <a:moveTo>
                      <a:pt x="4" y="13"/>
                    </a:moveTo>
                    <a:lnTo>
                      <a:pt x="22" y="7"/>
                    </a:lnTo>
                    <a:lnTo>
                      <a:pt x="51" y="0"/>
                    </a:lnTo>
                    <a:lnTo>
                      <a:pt x="56" y="2"/>
                    </a:lnTo>
                    <a:lnTo>
                      <a:pt x="54" y="7"/>
                    </a:lnTo>
                    <a:lnTo>
                      <a:pt x="39" y="14"/>
                    </a:lnTo>
                    <a:lnTo>
                      <a:pt x="25" y="22"/>
                    </a:lnTo>
                    <a:lnTo>
                      <a:pt x="6" y="25"/>
                    </a:lnTo>
                    <a:lnTo>
                      <a:pt x="0" y="20"/>
                    </a:lnTo>
                    <a:lnTo>
                      <a:pt x="4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0" name="Freeform 390">
                <a:extLst>
                  <a:ext uri="{FF2B5EF4-FFF2-40B4-BE49-F238E27FC236}">
                    <a16:creationId xmlns:a16="http://schemas.microsoft.com/office/drawing/2014/main" id="{3C3AB890-9DAD-4642-BC79-CACA713694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1" y="3349"/>
                <a:ext cx="82" cy="28"/>
              </a:xfrm>
              <a:custGeom>
                <a:avLst/>
                <a:gdLst>
                  <a:gd name="T0" fmla="*/ 1 w 205"/>
                  <a:gd name="T1" fmla="*/ 0 h 68"/>
                  <a:gd name="T2" fmla="*/ 24 w 205"/>
                  <a:gd name="T3" fmla="*/ 9 h 68"/>
                  <a:gd name="T4" fmla="*/ 39 w 205"/>
                  <a:gd name="T5" fmla="*/ 13 h 68"/>
                  <a:gd name="T6" fmla="*/ 52 w 205"/>
                  <a:gd name="T7" fmla="*/ 15 h 68"/>
                  <a:gd name="T8" fmla="*/ 80 w 205"/>
                  <a:gd name="T9" fmla="*/ 22 h 68"/>
                  <a:gd name="T10" fmla="*/ 82 w 205"/>
                  <a:gd name="T11" fmla="*/ 26 h 68"/>
                  <a:gd name="T12" fmla="*/ 80 w 205"/>
                  <a:gd name="T13" fmla="*/ 28 h 68"/>
                  <a:gd name="T14" fmla="*/ 78 w 205"/>
                  <a:gd name="T15" fmla="*/ 28 h 68"/>
                  <a:gd name="T16" fmla="*/ 63 w 205"/>
                  <a:gd name="T17" fmla="*/ 23 h 68"/>
                  <a:gd name="T18" fmla="*/ 50 w 205"/>
                  <a:gd name="T19" fmla="*/ 19 h 68"/>
                  <a:gd name="T20" fmla="*/ 23 w 205"/>
                  <a:gd name="T21" fmla="*/ 12 h 68"/>
                  <a:gd name="T22" fmla="*/ 12 w 205"/>
                  <a:gd name="T23" fmla="*/ 7 h 68"/>
                  <a:gd name="T24" fmla="*/ 1 w 205"/>
                  <a:gd name="T25" fmla="*/ 3 h 68"/>
                  <a:gd name="T26" fmla="*/ 0 w 205"/>
                  <a:gd name="T27" fmla="*/ 1 h 68"/>
                  <a:gd name="T28" fmla="*/ 1 w 205"/>
                  <a:gd name="T29" fmla="*/ 0 h 6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05" h="68">
                    <a:moveTo>
                      <a:pt x="3" y="0"/>
                    </a:moveTo>
                    <a:lnTo>
                      <a:pt x="61" y="21"/>
                    </a:lnTo>
                    <a:lnTo>
                      <a:pt x="97" y="32"/>
                    </a:lnTo>
                    <a:lnTo>
                      <a:pt x="130" y="37"/>
                    </a:lnTo>
                    <a:lnTo>
                      <a:pt x="199" y="53"/>
                    </a:lnTo>
                    <a:lnTo>
                      <a:pt x="205" y="64"/>
                    </a:lnTo>
                    <a:lnTo>
                      <a:pt x="200" y="68"/>
                    </a:lnTo>
                    <a:lnTo>
                      <a:pt x="194" y="68"/>
                    </a:lnTo>
                    <a:lnTo>
                      <a:pt x="158" y="56"/>
                    </a:lnTo>
                    <a:lnTo>
                      <a:pt x="126" y="47"/>
                    </a:lnTo>
                    <a:lnTo>
                      <a:pt x="58" y="28"/>
                    </a:lnTo>
                    <a:lnTo>
                      <a:pt x="30" y="17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1" name="Freeform 391">
                <a:extLst>
                  <a:ext uri="{FF2B5EF4-FFF2-40B4-BE49-F238E27FC236}">
                    <a16:creationId xmlns:a16="http://schemas.microsoft.com/office/drawing/2014/main" id="{7814AAC5-30D3-4C7C-82C8-48E06DA62A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3" y="2993"/>
                <a:ext cx="18" cy="74"/>
              </a:xfrm>
              <a:custGeom>
                <a:avLst/>
                <a:gdLst>
                  <a:gd name="T0" fmla="*/ 6 w 43"/>
                  <a:gd name="T1" fmla="*/ 0 h 186"/>
                  <a:gd name="T2" fmla="*/ 18 w 43"/>
                  <a:gd name="T3" fmla="*/ 43 h 186"/>
                  <a:gd name="T4" fmla="*/ 17 w 43"/>
                  <a:gd name="T5" fmla="*/ 58 h 186"/>
                  <a:gd name="T6" fmla="*/ 15 w 43"/>
                  <a:gd name="T7" fmla="*/ 72 h 186"/>
                  <a:gd name="T8" fmla="*/ 13 w 43"/>
                  <a:gd name="T9" fmla="*/ 74 h 186"/>
                  <a:gd name="T10" fmla="*/ 12 w 43"/>
                  <a:gd name="T11" fmla="*/ 72 h 186"/>
                  <a:gd name="T12" fmla="*/ 10 w 43"/>
                  <a:gd name="T13" fmla="*/ 59 h 186"/>
                  <a:gd name="T14" fmla="*/ 8 w 43"/>
                  <a:gd name="T15" fmla="*/ 46 h 186"/>
                  <a:gd name="T16" fmla="*/ 0 w 43"/>
                  <a:gd name="T17" fmla="*/ 29 h 186"/>
                  <a:gd name="T18" fmla="*/ 1 w 43"/>
                  <a:gd name="T19" fmla="*/ 21 h 186"/>
                  <a:gd name="T20" fmla="*/ 4 w 43"/>
                  <a:gd name="T21" fmla="*/ 15 h 186"/>
                  <a:gd name="T22" fmla="*/ 5 w 43"/>
                  <a:gd name="T23" fmla="*/ 8 h 186"/>
                  <a:gd name="T24" fmla="*/ 4 w 43"/>
                  <a:gd name="T25" fmla="*/ 2 h 186"/>
                  <a:gd name="T26" fmla="*/ 4 w 43"/>
                  <a:gd name="T27" fmla="*/ 0 h 186"/>
                  <a:gd name="T28" fmla="*/ 6 w 43"/>
                  <a:gd name="T29" fmla="*/ 0 h 18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3" h="186">
                    <a:moveTo>
                      <a:pt x="15" y="1"/>
                    </a:moveTo>
                    <a:cubicBezTo>
                      <a:pt x="40" y="35"/>
                      <a:pt x="0" y="49"/>
                      <a:pt x="43" y="108"/>
                    </a:cubicBezTo>
                    <a:lnTo>
                      <a:pt x="41" y="145"/>
                    </a:lnTo>
                    <a:lnTo>
                      <a:pt x="35" y="182"/>
                    </a:lnTo>
                    <a:lnTo>
                      <a:pt x="31" y="186"/>
                    </a:lnTo>
                    <a:lnTo>
                      <a:pt x="28" y="182"/>
                    </a:lnTo>
                    <a:lnTo>
                      <a:pt x="24" y="148"/>
                    </a:lnTo>
                    <a:lnTo>
                      <a:pt x="18" y="115"/>
                    </a:lnTo>
                    <a:lnTo>
                      <a:pt x="1" y="72"/>
                    </a:lnTo>
                    <a:lnTo>
                      <a:pt x="3" y="54"/>
                    </a:lnTo>
                    <a:lnTo>
                      <a:pt x="10" y="37"/>
                    </a:lnTo>
                    <a:lnTo>
                      <a:pt x="13" y="21"/>
                    </a:lnTo>
                    <a:lnTo>
                      <a:pt x="10" y="6"/>
                    </a:lnTo>
                    <a:lnTo>
                      <a:pt x="10" y="0"/>
                    </a:ln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2" name="Freeform 392">
                <a:extLst>
                  <a:ext uri="{FF2B5EF4-FFF2-40B4-BE49-F238E27FC236}">
                    <a16:creationId xmlns:a16="http://schemas.microsoft.com/office/drawing/2014/main" id="{20DBC069-D1A1-4332-A307-85C731E9E7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2" y="3040"/>
                <a:ext cx="17" cy="21"/>
              </a:xfrm>
              <a:custGeom>
                <a:avLst/>
                <a:gdLst>
                  <a:gd name="T0" fmla="*/ 16 w 43"/>
                  <a:gd name="T1" fmla="*/ 4 h 53"/>
                  <a:gd name="T2" fmla="*/ 2 w 43"/>
                  <a:gd name="T3" fmla="*/ 21 h 53"/>
                  <a:gd name="T4" fmla="*/ 0 w 43"/>
                  <a:gd name="T5" fmla="*/ 19 h 53"/>
                  <a:gd name="T6" fmla="*/ 0 w 43"/>
                  <a:gd name="T7" fmla="*/ 16 h 53"/>
                  <a:gd name="T8" fmla="*/ 3 w 43"/>
                  <a:gd name="T9" fmla="*/ 12 h 53"/>
                  <a:gd name="T10" fmla="*/ 7 w 43"/>
                  <a:gd name="T11" fmla="*/ 5 h 53"/>
                  <a:gd name="T12" fmla="*/ 15 w 43"/>
                  <a:gd name="T13" fmla="*/ 0 h 53"/>
                  <a:gd name="T14" fmla="*/ 17 w 43"/>
                  <a:gd name="T15" fmla="*/ 1 h 53"/>
                  <a:gd name="T16" fmla="*/ 16 w 43"/>
                  <a:gd name="T17" fmla="*/ 4 h 5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3" h="53">
                    <a:moveTo>
                      <a:pt x="40" y="9"/>
                    </a:moveTo>
                    <a:cubicBezTo>
                      <a:pt x="33" y="28"/>
                      <a:pt x="35" y="45"/>
                      <a:pt x="6" y="53"/>
                    </a:cubicBezTo>
                    <a:lnTo>
                      <a:pt x="0" y="47"/>
                    </a:lnTo>
                    <a:lnTo>
                      <a:pt x="0" y="41"/>
                    </a:lnTo>
                    <a:lnTo>
                      <a:pt x="8" y="30"/>
                    </a:lnTo>
                    <a:lnTo>
                      <a:pt x="18" y="13"/>
                    </a:lnTo>
                    <a:lnTo>
                      <a:pt x="37" y="0"/>
                    </a:lnTo>
                    <a:lnTo>
                      <a:pt x="43" y="2"/>
                    </a:lnTo>
                    <a:lnTo>
                      <a:pt x="40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3" name="Freeform 393">
                <a:extLst>
                  <a:ext uri="{FF2B5EF4-FFF2-40B4-BE49-F238E27FC236}">
                    <a16:creationId xmlns:a16="http://schemas.microsoft.com/office/drawing/2014/main" id="{FB60D662-CA20-4698-A157-EB47E0426A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" y="3018"/>
                <a:ext cx="7" cy="29"/>
              </a:xfrm>
              <a:custGeom>
                <a:avLst/>
                <a:gdLst>
                  <a:gd name="T0" fmla="*/ 5 w 17"/>
                  <a:gd name="T1" fmla="*/ 0 h 72"/>
                  <a:gd name="T2" fmla="*/ 6 w 17"/>
                  <a:gd name="T3" fmla="*/ 6 h 72"/>
                  <a:gd name="T4" fmla="*/ 7 w 17"/>
                  <a:gd name="T5" fmla="*/ 12 h 72"/>
                  <a:gd name="T6" fmla="*/ 6 w 17"/>
                  <a:gd name="T7" fmla="*/ 20 h 72"/>
                  <a:gd name="T8" fmla="*/ 4 w 17"/>
                  <a:gd name="T9" fmla="*/ 29 h 72"/>
                  <a:gd name="T10" fmla="*/ 1 w 17"/>
                  <a:gd name="T11" fmla="*/ 28 h 72"/>
                  <a:gd name="T12" fmla="*/ 0 w 17"/>
                  <a:gd name="T13" fmla="*/ 12 h 72"/>
                  <a:gd name="T14" fmla="*/ 1 w 17"/>
                  <a:gd name="T15" fmla="*/ 0 h 72"/>
                  <a:gd name="T16" fmla="*/ 5 w 17"/>
                  <a:gd name="T17" fmla="*/ 0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" h="72">
                    <a:moveTo>
                      <a:pt x="11" y="1"/>
                    </a:moveTo>
                    <a:lnTo>
                      <a:pt x="14" y="15"/>
                    </a:lnTo>
                    <a:lnTo>
                      <a:pt x="17" y="30"/>
                    </a:lnTo>
                    <a:lnTo>
                      <a:pt x="14" y="50"/>
                    </a:lnTo>
                    <a:lnTo>
                      <a:pt x="9" y="72"/>
                    </a:lnTo>
                    <a:lnTo>
                      <a:pt x="2" y="69"/>
                    </a:lnTo>
                    <a:lnTo>
                      <a:pt x="0" y="30"/>
                    </a:lnTo>
                    <a:lnTo>
                      <a:pt x="3" y="0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4" name="Freeform 394">
                <a:extLst>
                  <a:ext uri="{FF2B5EF4-FFF2-40B4-BE49-F238E27FC236}">
                    <a16:creationId xmlns:a16="http://schemas.microsoft.com/office/drawing/2014/main" id="{1E390E17-FE55-4BC6-B15E-D72D03653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7" y="3013"/>
                <a:ext cx="22" cy="46"/>
              </a:xfrm>
              <a:custGeom>
                <a:avLst/>
                <a:gdLst>
                  <a:gd name="T0" fmla="*/ 22 w 55"/>
                  <a:gd name="T1" fmla="*/ 2 h 113"/>
                  <a:gd name="T2" fmla="*/ 16 w 55"/>
                  <a:gd name="T3" fmla="*/ 13 h 113"/>
                  <a:gd name="T4" fmla="*/ 13 w 55"/>
                  <a:gd name="T5" fmla="*/ 26 h 113"/>
                  <a:gd name="T6" fmla="*/ 9 w 55"/>
                  <a:gd name="T7" fmla="*/ 37 h 113"/>
                  <a:gd name="T8" fmla="*/ 3 w 55"/>
                  <a:gd name="T9" fmla="*/ 45 h 113"/>
                  <a:gd name="T10" fmla="*/ 1 w 55"/>
                  <a:gd name="T11" fmla="*/ 46 h 113"/>
                  <a:gd name="T12" fmla="*/ 0 w 55"/>
                  <a:gd name="T13" fmla="*/ 44 h 113"/>
                  <a:gd name="T14" fmla="*/ 2 w 55"/>
                  <a:gd name="T15" fmla="*/ 33 h 113"/>
                  <a:gd name="T16" fmla="*/ 6 w 55"/>
                  <a:gd name="T17" fmla="*/ 23 h 113"/>
                  <a:gd name="T18" fmla="*/ 8 w 55"/>
                  <a:gd name="T19" fmla="*/ 16 h 113"/>
                  <a:gd name="T20" fmla="*/ 15 w 55"/>
                  <a:gd name="T21" fmla="*/ 6 h 113"/>
                  <a:gd name="T22" fmla="*/ 20 w 55"/>
                  <a:gd name="T23" fmla="*/ 0 h 113"/>
                  <a:gd name="T24" fmla="*/ 22 w 55"/>
                  <a:gd name="T25" fmla="*/ 0 h 113"/>
                  <a:gd name="T26" fmla="*/ 22 w 55"/>
                  <a:gd name="T27" fmla="*/ 2 h 11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5" h="113">
                    <a:moveTo>
                      <a:pt x="55" y="6"/>
                    </a:moveTo>
                    <a:lnTo>
                      <a:pt x="40" y="33"/>
                    </a:lnTo>
                    <a:lnTo>
                      <a:pt x="33" y="64"/>
                    </a:lnTo>
                    <a:lnTo>
                      <a:pt x="22" y="90"/>
                    </a:lnTo>
                    <a:lnTo>
                      <a:pt x="7" y="111"/>
                    </a:lnTo>
                    <a:lnTo>
                      <a:pt x="2" y="113"/>
                    </a:lnTo>
                    <a:lnTo>
                      <a:pt x="0" y="109"/>
                    </a:lnTo>
                    <a:lnTo>
                      <a:pt x="4" y="81"/>
                    </a:lnTo>
                    <a:lnTo>
                      <a:pt x="15" y="57"/>
                    </a:lnTo>
                    <a:lnTo>
                      <a:pt x="21" y="40"/>
                    </a:lnTo>
                    <a:lnTo>
                      <a:pt x="38" y="14"/>
                    </a:lnTo>
                    <a:lnTo>
                      <a:pt x="49" y="1"/>
                    </a:lnTo>
                    <a:lnTo>
                      <a:pt x="55" y="0"/>
                    </a:lnTo>
                    <a:lnTo>
                      <a:pt x="55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5" name="Freeform 395">
                <a:extLst>
                  <a:ext uri="{FF2B5EF4-FFF2-40B4-BE49-F238E27FC236}">
                    <a16:creationId xmlns:a16="http://schemas.microsoft.com/office/drawing/2014/main" id="{52D9A2AE-35AE-4E88-A6CE-178077C55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6" y="3123"/>
                <a:ext cx="23" cy="7"/>
              </a:xfrm>
              <a:custGeom>
                <a:avLst/>
                <a:gdLst>
                  <a:gd name="T0" fmla="*/ 1 w 58"/>
                  <a:gd name="T1" fmla="*/ 0 h 17"/>
                  <a:gd name="T2" fmla="*/ 13 w 58"/>
                  <a:gd name="T3" fmla="*/ 0 h 17"/>
                  <a:gd name="T4" fmla="*/ 21 w 58"/>
                  <a:gd name="T5" fmla="*/ 1 h 17"/>
                  <a:gd name="T6" fmla="*/ 23 w 58"/>
                  <a:gd name="T7" fmla="*/ 2 h 17"/>
                  <a:gd name="T8" fmla="*/ 22 w 58"/>
                  <a:gd name="T9" fmla="*/ 4 h 17"/>
                  <a:gd name="T10" fmla="*/ 12 w 58"/>
                  <a:gd name="T11" fmla="*/ 7 h 17"/>
                  <a:gd name="T12" fmla="*/ 7 w 58"/>
                  <a:gd name="T13" fmla="*/ 5 h 17"/>
                  <a:gd name="T14" fmla="*/ 1 w 58"/>
                  <a:gd name="T15" fmla="*/ 3 h 17"/>
                  <a:gd name="T16" fmla="*/ 0 w 58"/>
                  <a:gd name="T17" fmla="*/ 1 h 17"/>
                  <a:gd name="T18" fmla="*/ 1 w 58"/>
                  <a:gd name="T19" fmla="*/ 0 h 1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8" h="17">
                    <a:moveTo>
                      <a:pt x="3" y="1"/>
                    </a:moveTo>
                    <a:lnTo>
                      <a:pt x="34" y="0"/>
                    </a:lnTo>
                    <a:lnTo>
                      <a:pt x="54" y="2"/>
                    </a:lnTo>
                    <a:lnTo>
                      <a:pt x="58" y="5"/>
                    </a:lnTo>
                    <a:lnTo>
                      <a:pt x="55" y="9"/>
                    </a:lnTo>
                    <a:lnTo>
                      <a:pt x="31" y="17"/>
                    </a:lnTo>
                    <a:lnTo>
                      <a:pt x="17" y="11"/>
                    </a:lnTo>
                    <a:lnTo>
                      <a:pt x="3" y="8"/>
                    </a:lnTo>
                    <a:lnTo>
                      <a:pt x="0" y="3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6" name="Freeform 396">
                <a:extLst>
                  <a:ext uri="{FF2B5EF4-FFF2-40B4-BE49-F238E27FC236}">
                    <a16:creationId xmlns:a16="http://schemas.microsoft.com/office/drawing/2014/main" id="{DE5F3DC1-200D-4E43-A406-991BBDE06B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3" y="3116"/>
                <a:ext cx="25" cy="9"/>
              </a:xfrm>
              <a:custGeom>
                <a:avLst/>
                <a:gdLst>
                  <a:gd name="T0" fmla="*/ 0 w 62"/>
                  <a:gd name="T1" fmla="*/ 7 h 22"/>
                  <a:gd name="T2" fmla="*/ 13 w 62"/>
                  <a:gd name="T3" fmla="*/ 1 h 22"/>
                  <a:gd name="T4" fmla="*/ 23 w 62"/>
                  <a:gd name="T5" fmla="*/ 0 h 22"/>
                  <a:gd name="T6" fmla="*/ 25 w 62"/>
                  <a:gd name="T7" fmla="*/ 1 h 22"/>
                  <a:gd name="T8" fmla="*/ 23 w 62"/>
                  <a:gd name="T9" fmla="*/ 3 h 22"/>
                  <a:gd name="T10" fmla="*/ 13 w 62"/>
                  <a:gd name="T11" fmla="*/ 6 h 22"/>
                  <a:gd name="T12" fmla="*/ 0 w 62"/>
                  <a:gd name="T13" fmla="*/ 9 h 22"/>
                  <a:gd name="T14" fmla="*/ 0 w 62"/>
                  <a:gd name="T15" fmla="*/ 7 h 2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2" h="22">
                    <a:moveTo>
                      <a:pt x="0" y="16"/>
                    </a:moveTo>
                    <a:lnTo>
                      <a:pt x="31" y="3"/>
                    </a:lnTo>
                    <a:lnTo>
                      <a:pt x="57" y="0"/>
                    </a:lnTo>
                    <a:lnTo>
                      <a:pt x="62" y="3"/>
                    </a:lnTo>
                    <a:lnTo>
                      <a:pt x="57" y="7"/>
                    </a:lnTo>
                    <a:lnTo>
                      <a:pt x="33" y="14"/>
                    </a:lnTo>
                    <a:lnTo>
                      <a:pt x="1" y="22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7" name="Freeform 397">
                <a:extLst>
                  <a:ext uri="{FF2B5EF4-FFF2-40B4-BE49-F238E27FC236}">
                    <a16:creationId xmlns:a16="http://schemas.microsoft.com/office/drawing/2014/main" id="{18730175-B421-4EBB-8DEF-227631DDA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9" y="2953"/>
                <a:ext cx="7" cy="8"/>
              </a:xfrm>
              <a:custGeom>
                <a:avLst/>
                <a:gdLst>
                  <a:gd name="T0" fmla="*/ 5 w 15"/>
                  <a:gd name="T1" fmla="*/ 0 h 20"/>
                  <a:gd name="T2" fmla="*/ 5 w 15"/>
                  <a:gd name="T3" fmla="*/ 3 h 20"/>
                  <a:gd name="T4" fmla="*/ 7 w 15"/>
                  <a:gd name="T5" fmla="*/ 5 h 20"/>
                  <a:gd name="T6" fmla="*/ 7 w 15"/>
                  <a:gd name="T7" fmla="*/ 7 h 20"/>
                  <a:gd name="T8" fmla="*/ 5 w 15"/>
                  <a:gd name="T9" fmla="*/ 8 h 20"/>
                  <a:gd name="T10" fmla="*/ 0 w 15"/>
                  <a:gd name="T11" fmla="*/ 3 h 20"/>
                  <a:gd name="T12" fmla="*/ 1 w 15"/>
                  <a:gd name="T13" fmla="*/ 0 h 20"/>
                  <a:gd name="T14" fmla="*/ 5 w 15"/>
                  <a:gd name="T15" fmla="*/ 0 h 2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20">
                    <a:moveTo>
                      <a:pt x="10" y="0"/>
                    </a:moveTo>
                    <a:lnTo>
                      <a:pt x="11" y="7"/>
                    </a:lnTo>
                    <a:lnTo>
                      <a:pt x="14" y="13"/>
                    </a:lnTo>
                    <a:lnTo>
                      <a:pt x="15" y="17"/>
                    </a:lnTo>
                    <a:lnTo>
                      <a:pt x="10" y="20"/>
                    </a:lnTo>
                    <a:lnTo>
                      <a:pt x="0" y="7"/>
                    </a:lnTo>
                    <a:lnTo>
                      <a:pt x="3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8" name="Freeform 398">
                <a:extLst>
                  <a:ext uri="{FF2B5EF4-FFF2-40B4-BE49-F238E27FC236}">
                    <a16:creationId xmlns:a16="http://schemas.microsoft.com/office/drawing/2014/main" id="{140DE080-E620-49D2-8890-7758AF0B3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0" y="2954"/>
                <a:ext cx="5" cy="8"/>
              </a:xfrm>
              <a:custGeom>
                <a:avLst/>
                <a:gdLst>
                  <a:gd name="T0" fmla="*/ 4 w 12"/>
                  <a:gd name="T1" fmla="*/ 1 h 19"/>
                  <a:gd name="T2" fmla="*/ 5 w 12"/>
                  <a:gd name="T3" fmla="*/ 4 h 19"/>
                  <a:gd name="T4" fmla="*/ 4 w 12"/>
                  <a:gd name="T5" fmla="*/ 6 h 19"/>
                  <a:gd name="T6" fmla="*/ 3 w 12"/>
                  <a:gd name="T7" fmla="*/ 8 h 19"/>
                  <a:gd name="T8" fmla="*/ 0 w 12"/>
                  <a:gd name="T9" fmla="*/ 6 h 19"/>
                  <a:gd name="T10" fmla="*/ 0 w 12"/>
                  <a:gd name="T11" fmla="*/ 4 h 19"/>
                  <a:gd name="T12" fmla="*/ 1 w 12"/>
                  <a:gd name="T13" fmla="*/ 1 h 19"/>
                  <a:gd name="T14" fmla="*/ 2 w 12"/>
                  <a:gd name="T15" fmla="*/ 0 h 19"/>
                  <a:gd name="T16" fmla="*/ 4 w 12"/>
                  <a:gd name="T17" fmla="*/ 1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19">
                    <a:moveTo>
                      <a:pt x="9" y="2"/>
                    </a:moveTo>
                    <a:lnTo>
                      <a:pt x="12" y="10"/>
                    </a:lnTo>
                    <a:lnTo>
                      <a:pt x="9" y="14"/>
                    </a:lnTo>
                    <a:lnTo>
                      <a:pt x="6" y="19"/>
                    </a:lnTo>
                    <a:lnTo>
                      <a:pt x="1" y="14"/>
                    </a:lnTo>
                    <a:lnTo>
                      <a:pt x="0" y="10"/>
                    </a:lnTo>
                    <a:lnTo>
                      <a:pt x="2" y="3"/>
                    </a:lnTo>
                    <a:lnTo>
                      <a:pt x="4" y="0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59" name="Freeform 399">
                <a:extLst>
                  <a:ext uri="{FF2B5EF4-FFF2-40B4-BE49-F238E27FC236}">
                    <a16:creationId xmlns:a16="http://schemas.microsoft.com/office/drawing/2014/main" id="{D4930B41-0B55-4E52-89CC-0614397125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3" y="2940"/>
                <a:ext cx="26" cy="8"/>
              </a:xfrm>
              <a:custGeom>
                <a:avLst/>
                <a:gdLst>
                  <a:gd name="T0" fmla="*/ 0 w 65"/>
                  <a:gd name="T1" fmla="*/ 6 h 20"/>
                  <a:gd name="T2" fmla="*/ 9 w 65"/>
                  <a:gd name="T3" fmla="*/ 3 h 20"/>
                  <a:gd name="T4" fmla="*/ 18 w 65"/>
                  <a:gd name="T5" fmla="*/ 3 h 20"/>
                  <a:gd name="T6" fmla="*/ 24 w 65"/>
                  <a:gd name="T7" fmla="*/ 0 h 20"/>
                  <a:gd name="T8" fmla="*/ 26 w 65"/>
                  <a:gd name="T9" fmla="*/ 0 h 20"/>
                  <a:gd name="T10" fmla="*/ 26 w 65"/>
                  <a:gd name="T11" fmla="*/ 2 h 20"/>
                  <a:gd name="T12" fmla="*/ 23 w 65"/>
                  <a:gd name="T13" fmla="*/ 4 h 20"/>
                  <a:gd name="T14" fmla="*/ 20 w 65"/>
                  <a:gd name="T15" fmla="*/ 7 h 20"/>
                  <a:gd name="T16" fmla="*/ 10 w 65"/>
                  <a:gd name="T17" fmla="*/ 6 h 20"/>
                  <a:gd name="T18" fmla="*/ 1 w 65"/>
                  <a:gd name="T19" fmla="*/ 8 h 20"/>
                  <a:gd name="T20" fmla="*/ 0 w 65"/>
                  <a:gd name="T21" fmla="*/ 6 h 2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5" h="20">
                    <a:moveTo>
                      <a:pt x="0" y="14"/>
                    </a:moveTo>
                    <a:lnTo>
                      <a:pt x="22" y="7"/>
                    </a:lnTo>
                    <a:lnTo>
                      <a:pt x="45" y="7"/>
                    </a:lnTo>
                    <a:lnTo>
                      <a:pt x="61" y="0"/>
                    </a:lnTo>
                    <a:lnTo>
                      <a:pt x="65" y="0"/>
                    </a:lnTo>
                    <a:lnTo>
                      <a:pt x="65" y="4"/>
                    </a:lnTo>
                    <a:lnTo>
                      <a:pt x="58" y="11"/>
                    </a:lnTo>
                    <a:lnTo>
                      <a:pt x="50" y="17"/>
                    </a:lnTo>
                    <a:lnTo>
                      <a:pt x="26" y="16"/>
                    </a:lnTo>
                    <a:lnTo>
                      <a:pt x="3" y="2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0" name="Freeform 400">
                <a:extLst>
                  <a:ext uri="{FF2B5EF4-FFF2-40B4-BE49-F238E27FC236}">
                    <a16:creationId xmlns:a16="http://schemas.microsoft.com/office/drawing/2014/main" id="{6C93A431-1C27-40EC-9888-73E0238181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7" y="2951"/>
                <a:ext cx="16" cy="4"/>
              </a:xfrm>
              <a:custGeom>
                <a:avLst/>
                <a:gdLst>
                  <a:gd name="T0" fmla="*/ 0 w 39"/>
                  <a:gd name="T1" fmla="*/ 0 h 10"/>
                  <a:gd name="T2" fmla="*/ 15 w 39"/>
                  <a:gd name="T3" fmla="*/ 0 h 10"/>
                  <a:gd name="T4" fmla="*/ 16 w 39"/>
                  <a:gd name="T5" fmla="*/ 1 h 10"/>
                  <a:gd name="T6" fmla="*/ 15 w 39"/>
                  <a:gd name="T7" fmla="*/ 2 h 10"/>
                  <a:gd name="T8" fmla="*/ 8 w 39"/>
                  <a:gd name="T9" fmla="*/ 4 h 10"/>
                  <a:gd name="T10" fmla="*/ 5 w 39"/>
                  <a:gd name="T11" fmla="*/ 4 h 10"/>
                  <a:gd name="T12" fmla="*/ 0 w 39"/>
                  <a:gd name="T13" fmla="*/ 3 h 10"/>
                  <a:gd name="T14" fmla="*/ 0 w 39"/>
                  <a:gd name="T15" fmla="*/ 0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9" h="10">
                    <a:moveTo>
                      <a:pt x="0" y="0"/>
                    </a:moveTo>
                    <a:lnTo>
                      <a:pt x="36" y="0"/>
                    </a:lnTo>
                    <a:lnTo>
                      <a:pt x="39" y="2"/>
                    </a:lnTo>
                    <a:lnTo>
                      <a:pt x="36" y="6"/>
                    </a:lnTo>
                    <a:lnTo>
                      <a:pt x="20" y="10"/>
                    </a:lnTo>
                    <a:lnTo>
                      <a:pt x="12" y="1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1" name="Freeform 401">
                <a:extLst>
                  <a:ext uri="{FF2B5EF4-FFF2-40B4-BE49-F238E27FC236}">
                    <a16:creationId xmlns:a16="http://schemas.microsoft.com/office/drawing/2014/main" id="{1228F9B6-A7FA-4EF7-A7A3-8AE3C0112D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5" y="2945"/>
                <a:ext cx="2" cy="6"/>
              </a:xfrm>
              <a:custGeom>
                <a:avLst/>
                <a:gdLst>
                  <a:gd name="T0" fmla="*/ 1 w 6"/>
                  <a:gd name="T1" fmla="*/ 0 h 13"/>
                  <a:gd name="T2" fmla="*/ 2 w 6"/>
                  <a:gd name="T3" fmla="*/ 6 h 13"/>
                  <a:gd name="T4" fmla="*/ 0 w 6"/>
                  <a:gd name="T5" fmla="*/ 6 h 13"/>
                  <a:gd name="T6" fmla="*/ 0 w 6"/>
                  <a:gd name="T7" fmla="*/ 2 h 13"/>
                  <a:gd name="T8" fmla="*/ 0 w 6"/>
                  <a:gd name="T9" fmla="*/ 0 h 13"/>
                  <a:gd name="T10" fmla="*/ 1 w 6"/>
                  <a:gd name="T11" fmla="*/ 0 h 1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" h="13">
                    <a:moveTo>
                      <a:pt x="4" y="1"/>
                    </a:moveTo>
                    <a:lnTo>
                      <a:pt x="6" y="13"/>
                    </a:lnTo>
                    <a:lnTo>
                      <a:pt x="0" y="13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2" name="Freeform 402">
                <a:extLst>
                  <a:ext uri="{FF2B5EF4-FFF2-40B4-BE49-F238E27FC236}">
                    <a16:creationId xmlns:a16="http://schemas.microsoft.com/office/drawing/2014/main" id="{ABF048C6-AD6C-4B3F-A92A-A74C51CFBA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8" y="2945"/>
                <a:ext cx="3" cy="7"/>
              </a:xfrm>
              <a:custGeom>
                <a:avLst/>
                <a:gdLst>
                  <a:gd name="T0" fmla="*/ 3 w 7"/>
                  <a:gd name="T1" fmla="*/ 0 h 18"/>
                  <a:gd name="T2" fmla="*/ 3 w 7"/>
                  <a:gd name="T3" fmla="*/ 5 h 18"/>
                  <a:gd name="T4" fmla="*/ 3 w 7"/>
                  <a:gd name="T5" fmla="*/ 7 h 18"/>
                  <a:gd name="T6" fmla="*/ 0 w 7"/>
                  <a:gd name="T7" fmla="*/ 6 h 18"/>
                  <a:gd name="T8" fmla="*/ 0 w 7"/>
                  <a:gd name="T9" fmla="*/ 0 h 18"/>
                  <a:gd name="T10" fmla="*/ 3 w 7"/>
                  <a:gd name="T11" fmla="*/ 0 h 1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" h="18">
                    <a:moveTo>
                      <a:pt x="6" y="1"/>
                    </a:moveTo>
                    <a:lnTo>
                      <a:pt x="7" y="14"/>
                    </a:lnTo>
                    <a:lnTo>
                      <a:pt x="6" y="18"/>
                    </a:lnTo>
                    <a:lnTo>
                      <a:pt x="1" y="16"/>
                    </a:lnTo>
                    <a:lnTo>
                      <a:pt x="0" y="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3" name="Freeform 403">
                <a:extLst>
                  <a:ext uri="{FF2B5EF4-FFF2-40B4-BE49-F238E27FC236}">
                    <a16:creationId xmlns:a16="http://schemas.microsoft.com/office/drawing/2014/main" id="{F406BD11-57CF-4963-82BF-9A61292F8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2" y="3336"/>
                <a:ext cx="16" cy="10"/>
              </a:xfrm>
              <a:custGeom>
                <a:avLst/>
                <a:gdLst>
                  <a:gd name="T0" fmla="*/ 5 w 40"/>
                  <a:gd name="T1" fmla="*/ 0 h 23"/>
                  <a:gd name="T2" fmla="*/ 15 w 40"/>
                  <a:gd name="T3" fmla="*/ 7 h 23"/>
                  <a:gd name="T4" fmla="*/ 16 w 40"/>
                  <a:gd name="T5" fmla="*/ 10 h 23"/>
                  <a:gd name="T6" fmla="*/ 14 w 40"/>
                  <a:gd name="T7" fmla="*/ 10 h 23"/>
                  <a:gd name="T8" fmla="*/ 2 w 40"/>
                  <a:gd name="T9" fmla="*/ 7 h 23"/>
                  <a:gd name="T10" fmla="*/ 0 w 40"/>
                  <a:gd name="T11" fmla="*/ 2 h 23"/>
                  <a:gd name="T12" fmla="*/ 2 w 40"/>
                  <a:gd name="T13" fmla="*/ 0 h 23"/>
                  <a:gd name="T14" fmla="*/ 5 w 40"/>
                  <a:gd name="T15" fmla="*/ 0 h 2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0" h="23">
                    <a:moveTo>
                      <a:pt x="12" y="0"/>
                    </a:moveTo>
                    <a:lnTo>
                      <a:pt x="38" y="17"/>
                    </a:lnTo>
                    <a:lnTo>
                      <a:pt x="40" y="22"/>
                    </a:lnTo>
                    <a:lnTo>
                      <a:pt x="36" y="23"/>
                    </a:lnTo>
                    <a:lnTo>
                      <a:pt x="6" y="15"/>
                    </a:lnTo>
                    <a:lnTo>
                      <a:pt x="0" y="4"/>
                    </a:lnTo>
                    <a:lnTo>
                      <a:pt x="4" y="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4" name="Freeform 404">
                <a:extLst>
                  <a:ext uri="{FF2B5EF4-FFF2-40B4-BE49-F238E27FC236}">
                    <a16:creationId xmlns:a16="http://schemas.microsoft.com/office/drawing/2014/main" id="{FF596662-006E-496B-ADBE-0B5A73AE4B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4" y="3334"/>
                <a:ext cx="23" cy="23"/>
              </a:xfrm>
              <a:custGeom>
                <a:avLst/>
                <a:gdLst>
                  <a:gd name="T0" fmla="*/ 21 w 57"/>
                  <a:gd name="T1" fmla="*/ 3 h 56"/>
                  <a:gd name="T2" fmla="*/ 15 w 57"/>
                  <a:gd name="T3" fmla="*/ 5 h 56"/>
                  <a:gd name="T4" fmla="*/ 9 w 57"/>
                  <a:gd name="T5" fmla="*/ 10 h 56"/>
                  <a:gd name="T6" fmla="*/ 3 w 57"/>
                  <a:gd name="T7" fmla="*/ 23 h 56"/>
                  <a:gd name="T8" fmla="*/ 0 w 57"/>
                  <a:gd name="T9" fmla="*/ 23 h 56"/>
                  <a:gd name="T10" fmla="*/ 1 w 57"/>
                  <a:gd name="T11" fmla="*/ 14 h 56"/>
                  <a:gd name="T12" fmla="*/ 5 w 57"/>
                  <a:gd name="T13" fmla="*/ 6 h 56"/>
                  <a:gd name="T14" fmla="*/ 13 w 57"/>
                  <a:gd name="T15" fmla="*/ 1 h 56"/>
                  <a:gd name="T16" fmla="*/ 21 w 57"/>
                  <a:gd name="T17" fmla="*/ 0 h 56"/>
                  <a:gd name="T18" fmla="*/ 23 w 57"/>
                  <a:gd name="T19" fmla="*/ 1 h 56"/>
                  <a:gd name="T20" fmla="*/ 21 w 57"/>
                  <a:gd name="T21" fmla="*/ 3 h 5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7" h="56">
                    <a:moveTo>
                      <a:pt x="52" y="7"/>
                    </a:moveTo>
                    <a:lnTo>
                      <a:pt x="38" y="13"/>
                    </a:lnTo>
                    <a:lnTo>
                      <a:pt x="23" y="25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3" y="34"/>
                    </a:lnTo>
                    <a:lnTo>
                      <a:pt x="13" y="15"/>
                    </a:lnTo>
                    <a:lnTo>
                      <a:pt x="32" y="3"/>
                    </a:lnTo>
                    <a:lnTo>
                      <a:pt x="52" y="0"/>
                    </a:lnTo>
                    <a:lnTo>
                      <a:pt x="57" y="3"/>
                    </a:lnTo>
                    <a:lnTo>
                      <a:pt x="52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5" name="Freeform 405">
                <a:extLst>
                  <a:ext uri="{FF2B5EF4-FFF2-40B4-BE49-F238E27FC236}">
                    <a16:creationId xmlns:a16="http://schemas.microsoft.com/office/drawing/2014/main" id="{BECD5B94-F438-4D3D-9AA8-BD6EEA2DA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0" y="3338"/>
                <a:ext cx="39" cy="19"/>
              </a:xfrm>
              <a:custGeom>
                <a:avLst/>
                <a:gdLst>
                  <a:gd name="T0" fmla="*/ 1 w 97"/>
                  <a:gd name="T1" fmla="*/ 0 h 45"/>
                  <a:gd name="T2" fmla="*/ 26 w 97"/>
                  <a:gd name="T3" fmla="*/ 10 h 45"/>
                  <a:gd name="T4" fmla="*/ 35 w 97"/>
                  <a:gd name="T5" fmla="*/ 13 h 45"/>
                  <a:gd name="T6" fmla="*/ 37 w 97"/>
                  <a:gd name="T7" fmla="*/ 16 h 45"/>
                  <a:gd name="T8" fmla="*/ 39 w 97"/>
                  <a:gd name="T9" fmla="*/ 18 h 45"/>
                  <a:gd name="T10" fmla="*/ 37 w 97"/>
                  <a:gd name="T11" fmla="*/ 19 h 45"/>
                  <a:gd name="T12" fmla="*/ 33 w 97"/>
                  <a:gd name="T13" fmla="*/ 19 h 45"/>
                  <a:gd name="T14" fmla="*/ 23 w 97"/>
                  <a:gd name="T15" fmla="*/ 16 h 45"/>
                  <a:gd name="T16" fmla="*/ 12 w 97"/>
                  <a:gd name="T17" fmla="*/ 8 h 45"/>
                  <a:gd name="T18" fmla="*/ 7 w 97"/>
                  <a:gd name="T19" fmla="*/ 5 h 45"/>
                  <a:gd name="T20" fmla="*/ 1 w 97"/>
                  <a:gd name="T21" fmla="*/ 3 h 45"/>
                  <a:gd name="T22" fmla="*/ 0 w 97"/>
                  <a:gd name="T23" fmla="*/ 1 h 45"/>
                  <a:gd name="T24" fmla="*/ 1 w 97"/>
                  <a:gd name="T25" fmla="*/ 0 h 4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97" h="45">
                    <a:moveTo>
                      <a:pt x="3" y="0"/>
                    </a:moveTo>
                    <a:lnTo>
                      <a:pt x="64" y="23"/>
                    </a:lnTo>
                    <a:lnTo>
                      <a:pt x="86" y="31"/>
                    </a:lnTo>
                    <a:lnTo>
                      <a:pt x="93" y="37"/>
                    </a:lnTo>
                    <a:lnTo>
                      <a:pt x="97" y="43"/>
                    </a:lnTo>
                    <a:lnTo>
                      <a:pt x="91" y="45"/>
                    </a:lnTo>
                    <a:lnTo>
                      <a:pt x="81" y="45"/>
                    </a:lnTo>
                    <a:lnTo>
                      <a:pt x="57" y="37"/>
                    </a:lnTo>
                    <a:lnTo>
                      <a:pt x="30" y="20"/>
                    </a:lnTo>
                    <a:lnTo>
                      <a:pt x="17" y="13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6" name="Freeform 406">
                <a:extLst>
                  <a:ext uri="{FF2B5EF4-FFF2-40B4-BE49-F238E27FC236}">
                    <a16:creationId xmlns:a16="http://schemas.microsoft.com/office/drawing/2014/main" id="{FB93935D-380D-4442-BDD8-5B8689505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3" y="3346"/>
                <a:ext cx="61" cy="13"/>
              </a:xfrm>
              <a:custGeom>
                <a:avLst/>
                <a:gdLst>
                  <a:gd name="T0" fmla="*/ 1 w 152"/>
                  <a:gd name="T1" fmla="*/ 0 h 33"/>
                  <a:gd name="T2" fmla="*/ 11 w 152"/>
                  <a:gd name="T3" fmla="*/ 1 h 33"/>
                  <a:gd name="T4" fmla="*/ 34 w 152"/>
                  <a:gd name="T5" fmla="*/ 5 h 33"/>
                  <a:gd name="T6" fmla="*/ 59 w 152"/>
                  <a:gd name="T7" fmla="*/ 10 h 33"/>
                  <a:gd name="T8" fmla="*/ 61 w 152"/>
                  <a:gd name="T9" fmla="*/ 12 h 33"/>
                  <a:gd name="T10" fmla="*/ 59 w 152"/>
                  <a:gd name="T11" fmla="*/ 13 h 33"/>
                  <a:gd name="T12" fmla="*/ 33 w 152"/>
                  <a:gd name="T13" fmla="*/ 8 h 33"/>
                  <a:gd name="T14" fmla="*/ 10 w 152"/>
                  <a:gd name="T15" fmla="*/ 5 h 33"/>
                  <a:gd name="T16" fmla="*/ 1 w 152"/>
                  <a:gd name="T17" fmla="*/ 3 h 33"/>
                  <a:gd name="T18" fmla="*/ 0 w 152"/>
                  <a:gd name="T19" fmla="*/ 1 h 33"/>
                  <a:gd name="T20" fmla="*/ 1 w 152"/>
                  <a:gd name="T21" fmla="*/ 0 h 3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52" h="33">
                    <a:moveTo>
                      <a:pt x="3" y="0"/>
                    </a:moveTo>
                    <a:lnTo>
                      <a:pt x="27" y="3"/>
                    </a:lnTo>
                    <a:lnTo>
                      <a:pt x="84" y="12"/>
                    </a:lnTo>
                    <a:lnTo>
                      <a:pt x="148" y="26"/>
                    </a:lnTo>
                    <a:lnTo>
                      <a:pt x="152" y="30"/>
                    </a:lnTo>
                    <a:lnTo>
                      <a:pt x="147" y="33"/>
                    </a:lnTo>
                    <a:lnTo>
                      <a:pt x="82" y="21"/>
                    </a:lnTo>
                    <a:lnTo>
                      <a:pt x="26" y="13"/>
                    </a:lnTo>
                    <a:lnTo>
                      <a:pt x="3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7" name="Freeform 407">
                <a:extLst>
                  <a:ext uri="{FF2B5EF4-FFF2-40B4-BE49-F238E27FC236}">
                    <a16:creationId xmlns:a16="http://schemas.microsoft.com/office/drawing/2014/main" id="{3E5AEB64-B990-4560-B1B1-017E50C49A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5" y="3312"/>
                <a:ext cx="12" cy="29"/>
              </a:xfrm>
              <a:custGeom>
                <a:avLst/>
                <a:gdLst>
                  <a:gd name="T0" fmla="*/ 12 w 30"/>
                  <a:gd name="T1" fmla="*/ 2 h 73"/>
                  <a:gd name="T2" fmla="*/ 8 w 30"/>
                  <a:gd name="T3" fmla="*/ 14 h 73"/>
                  <a:gd name="T4" fmla="*/ 6 w 30"/>
                  <a:gd name="T5" fmla="*/ 18 h 73"/>
                  <a:gd name="T6" fmla="*/ 2 w 30"/>
                  <a:gd name="T7" fmla="*/ 29 h 73"/>
                  <a:gd name="T8" fmla="*/ 0 w 30"/>
                  <a:gd name="T9" fmla="*/ 28 h 73"/>
                  <a:gd name="T10" fmla="*/ 1 w 30"/>
                  <a:gd name="T11" fmla="*/ 17 h 73"/>
                  <a:gd name="T12" fmla="*/ 3 w 30"/>
                  <a:gd name="T13" fmla="*/ 11 h 73"/>
                  <a:gd name="T14" fmla="*/ 3 w 30"/>
                  <a:gd name="T15" fmla="*/ 10 h 73"/>
                  <a:gd name="T16" fmla="*/ 9 w 30"/>
                  <a:gd name="T17" fmla="*/ 1 h 73"/>
                  <a:gd name="T18" fmla="*/ 11 w 30"/>
                  <a:gd name="T19" fmla="*/ 0 h 73"/>
                  <a:gd name="T20" fmla="*/ 12 w 30"/>
                  <a:gd name="T21" fmla="*/ 2 h 7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0" h="73">
                    <a:moveTo>
                      <a:pt x="30" y="4"/>
                    </a:moveTo>
                    <a:lnTo>
                      <a:pt x="19" y="34"/>
                    </a:lnTo>
                    <a:lnTo>
                      <a:pt x="14" y="46"/>
                    </a:lnTo>
                    <a:lnTo>
                      <a:pt x="5" y="73"/>
                    </a:lnTo>
                    <a:lnTo>
                      <a:pt x="0" y="71"/>
                    </a:lnTo>
                    <a:lnTo>
                      <a:pt x="2" y="43"/>
                    </a:lnTo>
                    <a:lnTo>
                      <a:pt x="7" y="28"/>
                    </a:lnTo>
                    <a:lnTo>
                      <a:pt x="8" y="26"/>
                    </a:lnTo>
                    <a:lnTo>
                      <a:pt x="22" y="2"/>
                    </a:lnTo>
                    <a:lnTo>
                      <a:pt x="27" y="0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8" name="Freeform 408">
                <a:extLst>
                  <a:ext uri="{FF2B5EF4-FFF2-40B4-BE49-F238E27FC236}">
                    <a16:creationId xmlns:a16="http://schemas.microsoft.com/office/drawing/2014/main" id="{C4CF06BA-FFD6-4861-A857-C205BF70BC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7" y="3346"/>
                <a:ext cx="11" cy="13"/>
              </a:xfrm>
              <a:custGeom>
                <a:avLst/>
                <a:gdLst>
                  <a:gd name="T0" fmla="*/ 11 w 26"/>
                  <a:gd name="T1" fmla="*/ 2 h 33"/>
                  <a:gd name="T2" fmla="*/ 11 w 26"/>
                  <a:gd name="T3" fmla="*/ 6 h 33"/>
                  <a:gd name="T4" fmla="*/ 8 w 26"/>
                  <a:gd name="T5" fmla="*/ 10 h 33"/>
                  <a:gd name="T6" fmla="*/ 6 w 26"/>
                  <a:gd name="T7" fmla="*/ 12 h 33"/>
                  <a:gd name="T8" fmla="*/ 1 w 26"/>
                  <a:gd name="T9" fmla="*/ 13 h 33"/>
                  <a:gd name="T10" fmla="*/ 0 w 26"/>
                  <a:gd name="T11" fmla="*/ 8 h 33"/>
                  <a:gd name="T12" fmla="*/ 1 w 26"/>
                  <a:gd name="T13" fmla="*/ 6 h 33"/>
                  <a:gd name="T14" fmla="*/ 5 w 26"/>
                  <a:gd name="T15" fmla="*/ 3 h 33"/>
                  <a:gd name="T16" fmla="*/ 6 w 26"/>
                  <a:gd name="T17" fmla="*/ 1 h 33"/>
                  <a:gd name="T18" fmla="*/ 7 w 26"/>
                  <a:gd name="T19" fmla="*/ 0 h 33"/>
                  <a:gd name="T20" fmla="*/ 11 w 26"/>
                  <a:gd name="T21" fmla="*/ 2 h 3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6" h="33">
                    <a:moveTo>
                      <a:pt x="26" y="6"/>
                    </a:moveTo>
                    <a:lnTo>
                      <a:pt x="25" y="16"/>
                    </a:lnTo>
                    <a:lnTo>
                      <a:pt x="20" y="26"/>
                    </a:lnTo>
                    <a:lnTo>
                      <a:pt x="15" y="31"/>
                    </a:lnTo>
                    <a:lnTo>
                      <a:pt x="2" y="33"/>
                    </a:lnTo>
                    <a:lnTo>
                      <a:pt x="0" y="20"/>
                    </a:lnTo>
                    <a:lnTo>
                      <a:pt x="3" y="14"/>
                    </a:lnTo>
                    <a:lnTo>
                      <a:pt x="11" y="8"/>
                    </a:lnTo>
                    <a:lnTo>
                      <a:pt x="13" y="3"/>
                    </a:lnTo>
                    <a:lnTo>
                      <a:pt x="17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69" name="Freeform 409">
                <a:extLst>
                  <a:ext uri="{FF2B5EF4-FFF2-40B4-BE49-F238E27FC236}">
                    <a16:creationId xmlns:a16="http://schemas.microsoft.com/office/drawing/2014/main" id="{C14C68E2-A4CA-42C2-BBBA-2FD526152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8" y="3358"/>
                <a:ext cx="21" cy="12"/>
              </a:xfrm>
              <a:custGeom>
                <a:avLst/>
                <a:gdLst>
                  <a:gd name="T0" fmla="*/ 2 w 52"/>
                  <a:gd name="T1" fmla="*/ 7 h 31"/>
                  <a:gd name="T2" fmla="*/ 7 w 52"/>
                  <a:gd name="T3" fmla="*/ 8 h 31"/>
                  <a:gd name="T4" fmla="*/ 13 w 52"/>
                  <a:gd name="T5" fmla="*/ 5 h 31"/>
                  <a:gd name="T6" fmla="*/ 18 w 52"/>
                  <a:gd name="T7" fmla="*/ 0 h 31"/>
                  <a:gd name="T8" fmla="*/ 21 w 52"/>
                  <a:gd name="T9" fmla="*/ 0 h 31"/>
                  <a:gd name="T10" fmla="*/ 21 w 52"/>
                  <a:gd name="T11" fmla="*/ 2 h 31"/>
                  <a:gd name="T12" fmla="*/ 15 w 52"/>
                  <a:gd name="T13" fmla="*/ 9 h 31"/>
                  <a:gd name="T14" fmla="*/ 6 w 52"/>
                  <a:gd name="T15" fmla="*/ 12 h 31"/>
                  <a:gd name="T16" fmla="*/ 0 w 52"/>
                  <a:gd name="T17" fmla="*/ 9 h 31"/>
                  <a:gd name="T18" fmla="*/ 0 w 52"/>
                  <a:gd name="T19" fmla="*/ 7 h 31"/>
                  <a:gd name="T20" fmla="*/ 2 w 52"/>
                  <a:gd name="T21" fmla="*/ 7 h 3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2" h="31">
                    <a:moveTo>
                      <a:pt x="6" y="19"/>
                    </a:moveTo>
                    <a:lnTo>
                      <a:pt x="18" y="21"/>
                    </a:lnTo>
                    <a:lnTo>
                      <a:pt x="32" y="13"/>
                    </a:lnTo>
                    <a:lnTo>
                      <a:pt x="45" y="0"/>
                    </a:lnTo>
                    <a:lnTo>
                      <a:pt x="51" y="0"/>
                    </a:lnTo>
                    <a:lnTo>
                      <a:pt x="52" y="4"/>
                    </a:lnTo>
                    <a:lnTo>
                      <a:pt x="38" y="22"/>
                    </a:lnTo>
                    <a:lnTo>
                      <a:pt x="16" y="31"/>
                    </a:lnTo>
                    <a:lnTo>
                      <a:pt x="0" y="22"/>
                    </a:lnTo>
                    <a:lnTo>
                      <a:pt x="1" y="17"/>
                    </a:lnTo>
                    <a:lnTo>
                      <a:pt x="6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0" name="Freeform 410">
                <a:extLst>
                  <a:ext uri="{FF2B5EF4-FFF2-40B4-BE49-F238E27FC236}">
                    <a16:creationId xmlns:a16="http://schemas.microsoft.com/office/drawing/2014/main" id="{C626F101-FEB6-4853-A49A-DE4861CA07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2" y="3348"/>
                <a:ext cx="64" cy="46"/>
              </a:xfrm>
              <a:custGeom>
                <a:avLst/>
                <a:gdLst>
                  <a:gd name="T0" fmla="*/ 64 w 159"/>
                  <a:gd name="T1" fmla="*/ 3 h 113"/>
                  <a:gd name="T2" fmla="*/ 34 w 159"/>
                  <a:gd name="T3" fmla="*/ 25 h 113"/>
                  <a:gd name="T4" fmla="*/ 27 w 159"/>
                  <a:gd name="T5" fmla="*/ 30 h 113"/>
                  <a:gd name="T6" fmla="*/ 19 w 159"/>
                  <a:gd name="T7" fmla="*/ 35 h 113"/>
                  <a:gd name="T8" fmla="*/ 11 w 159"/>
                  <a:gd name="T9" fmla="*/ 41 h 113"/>
                  <a:gd name="T10" fmla="*/ 3 w 159"/>
                  <a:gd name="T11" fmla="*/ 46 h 113"/>
                  <a:gd name="T12" fmla="*/ 0 w 159"/>
                  <a:gd name="T13" fmla="*/ 45 h 113"/>
                  <a:gd name="T14" fmla="*/ 1 w 159"/>
                  <a:gd name="T15" fmla="*/ 42 h 113"/>
                  <a:gd name="T16" fmla="*/ 10 w 159"/>
                  <a:gd name="T17" fmla="*/ 37 h 113"/>
                  <a:gd name="T18" fmla="*/ 18 w 159"/>
                  <a:gd name="T19" fmla="*/ 31 h 113"/>
                  <a:gd name="T20" fmla="*/ 25 w 159"/>
                  <a:gd name="T21" fmla="*/ 26 h 113"/>
                  <a:gd name="T22" fmla="*/ 32 w 159"/>
                  <a:gd name="T23" fmla="*/ 21 h 113"/>
                  <a:gd name="T24" fmla="*/ 39 w 159"/>
                  <a:gd name="T25" fmla="*/ 16 h 113"/>
                  <a:gd name="T26" fmla="*/ 46 w 159"/>
                  <a:gd name="T27" fmla="*/ 11 h 113"/>
                  <a:gd name="T28" fmla="*/ 54 w 159"/>
                  <a:gd name="T29" fmla="*/ 6 h 113"/>
                  <a:gd name="T30" fmla="*/ 62 w 159"/>
                  <a:gd name="T31" fmla="*/ 0 h 113"/>
                  <a:gd name="T32" fmla="*/ 64 w 159"/>
                  <a:gd name="T33" fmla="*/ 0 h 113"/>
                  <a:gd name="T34" fmla="*/ 64 w 159"/>
                  <a:gd name="T35" fmla="*/ 3 h 11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59" h="113">
                    <a:moveTo>
                      <a:pt x="159" y="8"/>
                    </a:moveTo>
                    <a:cubicBezTo>
                      <a:pt x="134" y="26"/>
                      <a:pt x="109" y="44"/>
                      <a:pt x="84" y="62"/>
                    </a:cubicBezTo>
                    <a:lnTo>
                      <a:pt x="67" y="74"/>
                    </a:lnTo>
                    <a:lnTo>
                      <a:pt x="47" y="86"/>
                    </a:lnTo>
                    <a:lnTo>
                      <a:pt x="28" y="100"/>
                    </a:lnTo>
                    <a:lnTo>
                      <a:pt x="7" y="113"/>
                    </a:lnTo>
                    <a:lnTo>
                      <a:pt x="0" y="111"/>
                    </a:lnTo>
                    <a:lnTo>
                      <a:pt x="2" y="103"/>
                    </a:lnTo>
                    <a:lnTo>
                      <a:pt x="24" y="90"/>
                    </a:lnTo>
                    <a:lnTo>
                      <a:pt x="44" y="75"/>
                    </a:lnTo>
                    <a:lnTo>
                      <a:pt x="62" y="64"/>
                    </a:lnTo>
                    <a:lnTo>
                      <a:pt x="80" y="52"/>
                    </a:lnTo>
                    <a:lnTo>
                      <a:pt x="97" y="40"/>
                    </a:lnTo>
                    <a:lnTo>
                      <a:pt x="115" y="27"/>
                    </a:lnTo>
                    <a:lnTo>
                      <a:pt x="134" y="14"/>
                    </a:lnTo>
                    <a:lnTo>
                      <a:pt x="153" y="0"/>
                    </a:lnTo>
                    <a:lnTo>
                      <a:pt x="159" y="1"/>
                    </a:lnTo>
                    <a:lnTo>
                      <a:pt x="159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1" name="Freeform 411">
                <a:extLst>
                  <a:ext uri="{FF2B5EF4-FFF2-40B4-BE49-F238E27FC236}">
                    <a16:creationId xmlns:a16="http://schemas.microsoft.com/office/drawing/2014/main" id="{33205CCE-D356-4A1A-A212-1AE5656E86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5" y="3397"/>
                <a:ext cx="116" cy="48"/>
              </a:xfrm>
              <a:custGeom>
                <a:avLst/>
                <a:gdLst>
                  <a:gd name="T0" fmla="*/ 113 w 290"/>
                  <a:gd name="T1" fmla="*/ 46 h 121"/>
                  <a:gd name="T2" fmla="*/ 110 w 290"/>
                  <a:gd name="T3" fmla="*/ 38 h 121"/>
                  <a:gd name="T4" fmla="*/ 104 w 290"/>
                  <a:gd name="T5" fmla="*/ 35 h 121"/>
                  <a:gd name="T6" fmla="*/ 87 w 290"/>
                  <a:gd name="T7" fmla="*/ 34 h 121"/>
                  <a:gd name="T8" fmla="*/ 68 w 290"/>
                  <a:gd name="T9" fmla="*/ 28 h 121"/>
                  <a:gd name="T10" fmla="*/ 59 w 290"/>
                  <a:gd name="T11" fmla="*/ 24 h 121"/>
                  <a:gd name="T12" fmla="*/ 49 w 290"/>
                  <a:gd name="T13" fmla="*/ 20 h 121"/>
                  <a:gd name="T14" fmla="*/ 36 w 290"/>
                  <a:gd name="T15" fmla="*/ 16 h 121"/>
                  <a:gd name="T16" fmla="*/ 25 w 290"/>
                  <a:gd name="T17" fmla="*/ 12 h 121"/>
                  <a:gd name="T18" fmla="*/ 14 w 290"/>
                  <a:gd name="T19" fmla="*/ 8 h 121"/>
                  <a:gd name="T20" fmla="*/ 1 w 290"/>
                  <a:gd name="T21" fmla="*/ 4 h 121"/>
                  <a:gd name="T22" fmla="*/ 0 w 290"/>
                  <a:gd name="T23" fmla="*/ 1 h 121"/>
                  <a:gd name="T24" fmla="*/ 2 w 290"/>
                  <a:gd name="T25" fmla="*/ 0 h 121"/>
                  <a:gd name="T26" fmla="*/ 51 w 290"/>
                  <a:gd name="T27" fmla="*/ 12 h 121"/>
                  <a:gd name="T28" fmla="*/ 68 w 290"/>
                  <a:gd name="T29" fmla="*/ 18 h 121"/>
                  <a:gd name="T30" fmla="*/ 77 w 290"/>
                  <a:gd name="T31" fmla="*/ 20 h 121"/>
                  <a:gd name="T32" fmla="*/ 87 w 290"/>
                  <a:gd name="T33" fmla="*/ 22 h 121"/>
                  <a:gd name="T34" fmla="*/ 97 w 290"/>
                  <a:gd name="T35" fmla="*/ 23 h 121"/>
                  <a:gd name="T36" fmla="*/ 106 w 290"/>
                  <a:gd name="T37" fmla="*/ 27 h 121"/>
                  <a:gd name="T38" fmla="*/ 113 w 290"/>
                  <a:gd name="T39" fmla="*/ 35 h 121"/>
                  <a:gd name="T40" fmla="*/ 116 w 290"/>
                  <a:gd name="T41" fmla="*/ 46 h 121"/>
                  <a:gd name="T42" fmla="*/ 114 w 290"/>
                  <a:gd name="T43" fmla="*/ 48 h 121"/>
                  <a:gd name="T44" fmla="*/ 113 w 290"/>
                  <a:gd name="T45" fmla="*/ 46 h 12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0" h="121">
                    <a:moveTo>
                      <a:pt x="282" y="116"/>
                    </a:moveTo>
                    <a:lnTo>
                      <a:pt x="276" y="97"/>
                    </a:lnTo>
                    <a:lnTo>
                      <a:pt x="260" y="88"/>
                    </a:lnTo>
                    <a:lnTo>
                      <a:pt x="217" y="86"/>
                    </a:lnTo>
                    <a:lnTo>
                      <a:pt x="170" y="71"/>
                    </a:lnTo>
                    <a:lnTo>
                      <a:pt x="147" y="61"/>
                    </a:lnTo>
                    <a:lnTo>
                      <a:pt x="122" y="51"/>
                    </a:lnTo>
                    <a:lnTo>
                      <a:pt x="91" y="40"/>
                    </a:lnTo>
                    <a:lnTo>
                      <a:pt x="62" y="30"/>
                    </a:lnTo>
                    <a:lnTo>
                      <a:pt x="34" y="20"/>
                    </a:lnTo>
                    <a:lnTo>
                      <a:pt x="2" y="9"/>
                    </a:lnTo>
                    <a:lnTo>
                      <a:pt x="0" y="3"/>
                    </a:lnTo>
                    <a:lnTo>
                      <a:pt x="4" y="0"/>
                    </a:lnTo>
                    <a:lnTo>
                      <a:pt x="127" y="30"/>
                    </a:lnTo>
                    <a:lnTo>
                      <a:pt x="171" y="45"/>
                    </a:lnTo>
                    <a:lnTo>
                      <a:pt x="193" y="51"/>
                    </a:lnTo>
                    <a:lnTo>
                      <a:pt x="217" y="56"/>
                    </a:lnTo>
                    <a:lnTo>
                      <a:pt x="243" y="58"/>
                    </a:lnTo>
                    <a:lnTo>
                      <a:pt x="266" y="69"/>
                    </a:lnTo>
                    <a:lnTo>
                      <a:pt x="283" y="88"/>
                    </a:lnTo>
                    <a:lnTo>
                      <a:pt x="290" y="116"/>
                    </a:lnTo>
                    <a:lnTo>
                      <a:pt x="286" y="121"/>
                    </a:lnTo>
                    <a:lnTo>
                      <a:pt x="282" y="1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2" name="Freeform 412">
                <a:extLst>
                  <a:ext uri="{FF2B5EF4-FFF2-40B4-BE49-F238E27FC236}">
                    <a16:creationId xmlns:a16="http://schemas.microsoft.com/office/drawing/2014/main" id="{91DEE6C0-A0E4-4BFF-B7EE-BAE3AB657A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3" y="3395"/>
                <a:ext cx="71" cy="46"/>
              </a:xfrm>
              <a:custGeom>
                <a:avLst/>
                <a:gdLst>
                  <a:gd name="T0" fmla="*/ 69 w 176"/>
                  <a:gd name="T1" fmla="*/ 4 h 115"/>
                  <a:gd name="T2" fmla="*/ 53 w 176"/>
                  <a:gd name="T3" fmla="*/ 13 h 115"/>
                  <a:gd name="T4" fmla="*/ 46 w 176"/>
                  <a:gd name="T5" fmla="*/ 19 h 115"/>
                  <a:gd name="T6" fmla="*/ 42 w 176"/>
                  <a:gd name="T7" fmla="*/ 22 h 115"/>
                  <a:gd name="T8" fmla="*/ 37 w 176"/>
                  <a:gd name="T9" fmla="*/ 25 h 115"/>
                  <a:gd name="T10" fmla="*/ 31 w 176"/>
                  <a:gd name="T11" fmla="*/ 29 h 115"/>
                  <a:gd name="T12" fmla="*/ 26 w 176"/>
                  <a:gd name="T13" fmla="*/ 32 h 115"/>
                  <a:gd name="T14" fmla="*/ 20 w 176"/>
                  <a:gd name="T15" fmla="*/ 35 h 115"/>
                  <a:gd name="T16" fmla="*/ 14 w 176"/>
                  <a:gd name="T17" fmla="*/ 38 h 115"/>
                  <a:gd name="T18" fmla="*/ 2 w 176"/>
                  <a:gd name="T19" fmla="*/ 46 h 115"/>
                  <a:gd name="T20" fmla="*/ 0 w 176"/>
                  <a:gd name="T21" fmla="*/ 46 h 115"/>
                  <a:gd name="T22" fmla="*/ 0 w 176"/>
                  <a:gd name="T23" fmla="*/ 43 h 115"/>
                  <a:gd name="T24" fmla="*/ 6 w 176"/>
                  <a:gd name="T25" fmla="*/ 37 h 115"/>
                  <a:gd name="T26" fmla="*/ 8 w 176"/>
                  <a:gd name="T27" fmla="*/ 34 h 115"/>
                  <a:gd name="T28" fmla="*/ 11 w 176"/>
                  <a:gd name="T29" fmla="*/ 32 h 115"/>
                  <a:gd name="T30" fmla="*/ 23 w 176"/>
                  <a:gd name="T31" fmla="*/ 25 h 115"/>
                  <a:gd name="T32" fmla="*/ 69 w 176"/>
                  <a:gd name="T33" fmla="*/ 0 h 115"/>
                  <a:gd name="T34" fmla="*/ 71 w 176"/>
                  <a:gd name="T35" fmla="*/ 1 h 115"/>
                  <a:gd name="T36" fmla="*/ 69 w 176"/>
                  <a:gd name="T37" fmla="*/ 4 h 1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76" h="115">
                    <a:moveTo>
                      <a:pt x="172" y="10"/>
                    </a:moveTo>
                    <a:lnTo>
                      <a:pt x="131" y="32"/>
                    </a:lnTo>
                    <a:lnTo>
                      <a:pt x="113" y="47"/>
                    </a:lnTo>
                    <a:lnTo>
                      <a:pt x="103" y="55"/>
                    </a:lnTo>
                    <a:lnTo>
                      <a:pt x="92" y="63"/>
                    </a:lnTo>
                    <a:lnTo>
                      <a:pt x="77" y="73"/>
                    </a:lnTo>
                    <a:lnTo>
                      <a:pt x="64" y="80"/>
                    </a:lnTo>
                    <a:lnTo>
                      <a:pt x="50" y="87"/>
                    </a:lnTo>
                    <a:lnTo>
                      <a:pt x="34" y="96"/>
                    </a:lnTo>
                    <a:lnTo>
                      <a:pt x="5" y="115"/>
                    </a:lnTo>
                    <a:lnTo>
                      <a:pt x="0" y="115"/>
                    </a:lnTo>
                    <a:lnTo>
                      <a:pt x="0" y="107"/>
                    </a:lnTo>
                    <a:lnTo>
                      <a:pt x="14" y="92"/>
                    </a:lnTo>
                    <a:lnTo>
                      <a:pt x="19" y="85"/>
                    </a:lnTo>
                    <a:lnTo>
                      <a:pt x="27" y="79"/>
                    </a:lnTo>
                    <a:lnTo>
                      <a:pt x="56" y="62"/>
                    </a:lnTo>
                    <a:cubicBezTo>
                      <a:pt x="102" y="37"/>
                      <a:pt x="116" y="18"/>
                      <a:pt x="171" y="0"/>
                    </a:cubicBezTo>
                    <a:lnTo>
                      <a:pt x="176" y="3"/>
                    </a:lnTo>
                    <a:lnTo>
                      <a:pt x="172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3" name="Freeform 413">
                <a:extLst>
                  <a:ext uri="{FF2B5EF4-FFF2-40B4-BE49-F238E27FC236}">
                    <a16:creationId xmlns:a16="http://schemas.microsoft.com/office/drawing/2014/main" id="{0B343993-DB29-415D-B446-0386F57972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8" y="3389"/>
                <a:ext cx="112" cy="71"/>
              </a:xfrm>
              <a:custGeom>
                <a:avLst/>
                <a:gdLst>
                  <a:gd name="T0" fmla="*/ 23 w 279"/>
                  <a:gd name="T1" fmla="*/ 6 h 176"/>
                  <a:gd name="T2" fmla="*/ 19 w 279"/>
                  <a:gd name="T3" fmla="*/ 4 h 176"/>
                  <a:gd name="T4" fmla="*/ 15 w 279"/>
                  <a:gd name="T5" fmla="*/ 4 h 176"/>
                  <a:gd name="T6" fmla="*/ 8 w 279"/>
                  <a:gd name="T7" fmla="*/ 12 h 176"/>
                  <a:gd name="T8" fmla="*/ 7 w 279"/>
                  <a:gd name="T9" fmla="*/ 18 h 176"/>
                  <a:gd name="T10" fmla="*/ 8 w 279"/>
                  <a:gd name="T11" fmla="*/ 25 h 176"/>
                  <a:gd name="T12" fmla="*/ 15 w 279"/>
                  <a:gd name="T13" fmla="*/ 33 h 176"/>
                  <a:gd name="T14" fmla="*/ 24 w 279"/>
                  <a:gd name="T15" fmla="*/ 37 h 176"/>
                  <a:gd name="T16" fmla="*/ 41 w 279"/>
                  <a:gd name="T17" fmla="*/ 39 h 176"/>
                  <a:gd name="T18" fmla="*/ 58 w 279"/>
                  <a:gd name="T19" fmla="*/ 44 h 176"/>
                  <a:gd name="T20" fmla="*/ 73 w 279"/>
                  <a:gd name="T21" fmla="*/ 50 h 176"/>
                  <a:gd name="T22" fmla="*/ 78 w 279"/>
                  <a:gd name="T23" fmla="*/ 54 h 176"/>
                  <a:gd name="T24" fmla="*/ 85 w 279"/>
                  <a:gd name="T25" fmla="*/ 57 h 176"/>
                  <a:gd name="T26" fmla="*/ 90 w 279"/>
                  <a:gd name="T27" fmla="*/ 61 h 176"/>
                  <a:gd name="T28" fmla="*/ 97 w 279"/>
                  <a:gd name="T29" fmla="*/ 63 h 176"/>
                  <a:gd name="T30" fmla="*/ 110 w 279"/>
                  <a:gd name="T31" fmla="*/ 67 h 176"/>
                  <a:gd name="T32" fmla="*/ 112 w 279"/>
                  <a:gd name="T33" fmla="*/ 69 h 176"/>
                  <a:gd name="T34" fmla="*/ 110 w 279"/>
                  <a:gd name="T35" fmla="*/ 71 h 176"/>
                  <a:gd name="T36" fmla="*/ 82 w 279"/>
                  <a:gd name="T37" fmla="*/ 65 h 176"/>
                  <a:gd name="T38" fmla="*/ 69 w 279"/>
                  <a:gd name="T39" fmla="*/ 61 h 176"/>
                  <a:gd name="T40" fmla="*/ 55 w 279"/>
                  <a:gd name="T41" fmla="*/ 54 h 176"/>
                  <a:gd name="T42" fmla="*/ 46 w 279"/>
                  <a:gd name="T43" fmla="*/ 51 h 176"/>
                  <a:gd name="T44" fmla="*/ 39 w 279"/>
                  <a:gd name="T45" fmla="*/ 48 h 176"/>
                  <a:gd name="T46" fmla="*/ 23 w 279"/>
                  <a:gd name="T47" fmla="*/ 43 h 176"/>
                  <a:gd name="T48" fmla="*/ 1 w 279"/>
                  <a:gd name="T49" fmla="*/ 30 h 176"/>
                  <a:gd name="T50" fmla="*/ 0 w 279"/>
                  <a:gd name="T51" fmla="*/ 21 h 176"/>
                  <a:gd name="T52" fmla="*/ 2 w 279"/>
                  <a:gd name="T53" fmla="*/ 12 h 176"/>
                  <a:gd name="T54" fmla="*/ 4 w 279"/>
                  <a:gd name="T55" fmla="*/ 8 h 176"/>
                  <a:gd name="T56" fmla="*/ 7 w 279"/>
                  <a:gd name="T57" fmla="*/ 4 h 176"/>
                  <a:gd name="T58" fmla="*/ 10 w 279"/>
                  <a:gd name="T59" fmla="*/ 2 h 176"/>
                  <a:gd name="T60" fmla="*/ 14 w 279"/>
                  <a:gd name="T61" fmla="*/ 0 h 176"/>
                  <a:gd name="T62" fmla="*/ 19 w 279"/>
                  <a:gd name="T63" fmla="*/ 0 h 176"/>
                  <a:gd name="T64" fmla="*/ 24 w 279"/>
                  <a:gd name="T65" fmla="*/ 2 h 176"/>
                  <a:gd name="T66" fmla="*/ 25 w 279"/>
                  <a:gd name="T67" fmla="*/ 4 h 176"/>
                  <a:gd name="T68" fmla="*/ 23 w 279"/>
                  <a:gd name="T69" fmla="*/ 6 h 17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79" h="176">
                    <a:moveTo>
                      <a:pt x="57" y="14"/>
                    </a:moveTo>
                    <a:lnTo>
                      <a:pt x="47" y="9"/>
                    </a:lnTo>
                    <a:lnTo>
                      <a:pt x="37" y="9"/>
                    </a:lnTo>
                    <a:lnTo>
                      <a:pt x="20" y="30"/>
                    </a:lnTo>
                    <a:lnTo>
                      <a:pt x="17" y="45"/>
                    </a:lnTo>
                    <a:lnTo>
                      <a:pt x="20" y="62"/>
                    </a:lnTo>
                    <a:lnTo>
                      <a:pt x="38" y="81"/>
                    </a:lnTo>
                    <a:lnTo>
                      <a:pt x="61" y="92"/>
                    </a:lnTo>
                    <a:lnTo>
                      <a:pt x="103" y="97"/>
                    </a:lnTo>
                    <a:lnTo>
                      <a:pt x="145" y="108"/>
                    </a:lnTo>
                    <a:lnTo>
                      <a:pt x="181" y="124"/>
                    </a:lnTo>
                    <a:lnTo>
                      <a:pt x="195" y="133"/>
                    </a:lnTo>
                    <a:lnTo>
                      <a:pt x="211" y="141"/>
                    </a:lnTo>
                    <a:lnTo>
                      <a:pt x="224" y="150"/>
                    </a:lnTo>
                    <a:lnTo>
                      <a:pt x="241" y="157"/>
                    </a:lnTo>
                    <a:lnTo>
                      <a:pt x="275" y="166"/>
                    </a:lnTo>
                    <a:lnTo>
                      <a:pt x="279" y="171"/>
                    </a:lnTo>
                    <a:lnTo>
                      <a:pt x="275" y="176"/>
                    </a:lnTo>
                    <a:lnTo>
                      <a:pt x="205" y="160"/>
                    </a:lnTo>
                    <a:lnTo>
                      <a:pt x="172" y="150"/>
                    </a:lnTo>
                    <a:lnTo>
                      <a:pt x="136" y="135"/>
                    </a:lnTo>
                    <a:lnTo>
                      <a:pt x="115" y="126"/>
                    </a:lnTo>
                    <a:lnTo>
                      <a:pt x="97" y="118"/>
                    </a:lnTo>
                    <a:lnTo>
                      <a:pt x="57" y="106"/>
                    </a:lnTo>
                    <a:lnTo>
                      <a:pt x="3" y="75"/>
                    </a:lnTo>
                    <a:lnTo>
                      <a:pt x="0" y="51"/>
                    </a:lnTo>
                    <a:lnTo>
                      <a:pt x="5" y="30"/>
                    </a:lnTo>
                    <a:lnTo>
                      <a:pt x="11" y="19"/>
                    </a:lnTo>
                    <a:lnTo>
                      <a:pt x="17" y="10"/>
                    </a:lnTo>
                    <a:lnTo>
                      <a:pt x="26" y="4"/>
                    </a:lnTo>
                    <a:lnTo>
                      <a:pt x="35" y="0"/>
                    </a:lnTo>
                    <a:lnTo>
                      <a:pt x="47" y="0"/>
                    </a:lnTo>
                    <a:lnTo>
                      <a:pt x="60" y="4"/>
                    </a:lnTo>
                    <a:lnTo>
                      <a:pt x="63" y="10"/>
                    </a:lnTo>
                    <a:lnTo>
                      <a:pt x="57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4" name="Freeform 414">
                <a:extLst>
                  <a:ext uri="{FF2B5EF4-FFF2-40B4-BE49-F238E27FC236}">
                    <a16:creationId xmlns:a16="http://schemas.microsoft.com/office/drawing/2014/main" id="{A2E887B7-5ABA-41B5-9A70-E10F0351AA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4" y="3411"/>
                <a:ext cx="80" cy="57"/>
              </a:xfrm>
              <a:custGeom>
                <a:avLst/>
                <a:gdLst>
                  <a:gd name="T0" fmla="*/ 2 w 200"/>
                  <a:gd name="T1" fmla="*/ 52 h 141"/>
                  <a:gd name="T2" fmla="*/ 16 w 200"/>
                  <a:gd name="T3" fmla="*/ 50 h 141"/>
                  <a:gd name="T4" fmla="*/ 22 w 200"/>
                  <a:gd name="T5" fmla="*/ 46 h 141"/>
                  <a:gd name="T6" fmla="*/ 29 w 200"/>
                  <a:gd name="T7" fmla="*/ 39 h 141"/>
                  <a:gd name="T8" fmla="*/ 33 w 200"/>
                  <a:gd name="T9" fmla="*/ 31 h 141"/>
                  <a:gd name="T10" fmla="*/ 37 w 200"/>
                  <a:gd name="T11" fmla="*/ 26 h 141"/>
                  <a:gd name="T12" fmla="*/ 41 w 200"/>
                  <a:gd name="T13" fmla="*/ 24 h 141"/>
                  <a:gd name="T14" fmla="*/ 51 w 200"/>
                  <a:gd name="T15" fmla="*/ 20 h 141"/>
                  <a:gd name="T16" fmla="*/ 58 w 200"/>
                  <a:gd name="T17" fmla="*/ 13 h 141"/>
                  <a:gd name="T18" fmla="*/ 64 w 200"/>
                  <a:gd name="T19" fmla="*/ 8 h 141"/>
                  <a:gd name="T20" fmla="*/ 70 w 200"/>
                  <a:gd name="T21" fmla="*/ 4 h 141"/>
                  <a:gd name="T22" fmla="*/ 78 w 200"/>
                  <a:gd name="T23" fmla="*/ 0 h 141"/>
                  <a:gd name="T24" fmla="*/ 80 w 200"/>
                  <a:gd name="T25" fmla="*/ 1 h 141"/>
                  <a:gd name="T26" fmla="*/ 79 w 200"/>
                  <a:gd name="T27" fmla="*/ 4 h 141"/>
                  <a:gd name="T28" fmla="*/ 66 w 200"/>
                  <a:gd name="T29" fmla="*/ 12 h 141"/>
                  <a:gd name="T30" fmla="*/ 59 w 200"/>
                  <a:gd name="T31" fmla="*/ 17 h 141"/>
                  <a:gd name="T32" fmla="*/ 52 w 200"/>
                  <a:gd name="T33" fmla="*/ 23 h 141"/>
                  <a:gd name="T34" fmla="*/ 41 w 200"/>
                  <a:gd name="T35" fmla="*/ 38 h 141"/>
                  <a:gd name="T36" fmla="*/ 35 w 200"/>
                  <a:gd name="T37" fmla="*/ 47 h 141"/>
                  <a:gd name="T38" fmla="*/ 32 w 200"/>
                  <a:gd name="T39" fmla="*/ 51 h 141"/>
                  <a:gd name="T40" fmla="*/ 27 w 200"/>
                  <a:gd name="T41" fmla="*/ 54 h 141"/>
                  <a:gd name="T42" fmla="*/ 19 w 200"/>
                  <a:gd name="T43" fmla="*/ 57 h 141"/>
                  <a:gd name="T44" fmla="*/ 1 w 200"/>
                  <a:gd name="T45" fmla="*/ 55 h 141"/>
                  <a:gd name="T46" fmla="*/ 0 w 200"/>
                  <a:gd name="T47" fmla="*/ 53 h 141"/>
                  <a:gd name="T48" fmla="*/ 2 w 200"/>
                  <a:gd name="T49" fmla="*/ 52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00" h="141">
                    <a:moveTo>
                      <a:pt x="4" y="128"/>
                    </a:moveTo>
                    <a:lnTo>
                      <a:pt x="39" y="124"/>
                    </a:lnTo>
                    <a:lnTo>
                      <a:pt x="55" y="113"/>
                    </a:lnTo>
                    <a:lnTo>
                      <a:pt x="72" y="97"/>
                    </a:lnTo>
                    <a:lnTo>
                      <a:pt x="82" y="77"/>
                    </a:lnTo>
                    <a:lnTo>
                      <a:pt x="92" y="65"/>
                    </a:lnTo>
                    <a:lnTo>
                      <a:pt x="103" y="60"/>
                    </a:lnTo>
                    <a:lnTo>
                      <a:pt x="127" y="49"/>
                    </a:lnTo>
                    <a:lnTo>
                      <a:pt x="144" y="32"/>
                    </a:lnTo>
                    <a:lnTo>
                      <a:pt x="159" y="20"/>
                    </a:lnTo>
                    <a:lnTo>
                      <a:pt x="176" y="9"/>
                    </a:lnTo>
                    <a:lnTo>
                      <a:pt x="195" y="0"/>
                    </a:lnTo>
                    <a:lnTo>
                      <a:pt x="200" y="2"/>
                    </a:lnTo>
                    <a:lnTo>
                      <a:pt x="198" y="9"/>
                    </a:lnTo>
                    <a:lnTo>
                      <a:pt x="164" y="30"/>
                    </a:lnTo>
                    <a:lnTo>
                      <a:pt x="148" y="41"/>
                    </a:lnTo>
                    <a:lnTo>
                      <a:pt x="130" y="57"/>
                    </a:lnTo>
                    <a:lnTo>
                      <a:pt x="102" y="94"/>
                    </a:lnTo>
                    <a:lnTo>
                      <a:pt x="88" y="116"/>
                    </a:lnTo>
                    <a:lnTo>
                      <a:pt x="79" y="125"/>
                    </a:lnTo>
                    <a:lnTo>
                      <a:pt x="68" y="133"/>
                    </a:lnTo>
                    <a:lnTo>
                      <a:pt x="48" y="141"/>
                    </a:lnTo>
                    <a:lnTo>
                      <a:pt x="2" y="137"/>
                    </a:lnTo>
                    <a:lnTo>
                      <a:pt x="0" y="131"/>
                    </a:lnTo>
                    <a:lnTo>
                      <a:pt x="4" y="12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5" name="Freeform 415">
                <a:extLst>
                  <a:ext uri="{FF2B5EF4-FFF2-40B4-BE49-F238E27FC236}">
                    <a16:creationId xmlns:a16="http://schemas.microsoft.com/office/drawing/2014/main" id="{C57D00B2-CEB1-4C50-9E44-6F649B87A8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2" y="3437"/>
                <a:ext cx="28" cy="29"/>
              </a:xfrm>
              <a:custGeom>
                <a:avLst/>
                <a:gdLst>
                  <a:gd name="T0" fmla="*/ 26 w 70"/>
                  <a:gd name="T1" fmla="*/ 8 h 72"/>
                  <a:gd name="T2" fmla="*/ 17 w 70"/>
                  <a:gd name="T3" fmla="*/ 8 h 72"/>
                  <a:gd name="T4" fmla="*/ 9 w 70"/>
                  <a:gd name="T5" fmla="*/ 15 h 72"/>
                  <a:gd name="T6" fmla="*/ 9 w 70"/>
                  <a:gd name="T7" fmla="*/ 18 h 72"/>
                  <a:gd name="T8" fmla="*/ 9 w 70"/>
                  <a:gd name="T9" fmla="*/ 21 h 72"/>
                  <a:gd name="T10" fmla="*/ 12 w 70"/>
                  <a:gd name="T11" fmla="*/ 25 h 72"/>
                  <a:gd name="T12" fmla="*/ 12 w 70"/>
                  <a:gd name="T13" fmla="*/ 28 h 72"/>
                  <a:gd name="T14" fmla="*/ 10 w 70"/>
                  <a:gd name="T15" fmla="*/ 29 h 72"/>
                  <a:gd name="T16" fmla="*/ 6 w 70"/>
                  <a:gd name="T17" fmla="*/ 25 h 72"/>
                  <a:gd name="T18" fmla="*/ 2 w 70"/>
                  <a:gd name="T19" fmla="*/ 20 h 72"/>
                  <a:gd name="T20" fmla="*/ 0 w 70"/>
                  <a:gd name="T21" fmla="*/ 10 h 72"/>
                  <a:gd name="T22" fmla="*/ 0 w 70"/>
                  <a:gd name="T23" fmla="*/ 8 h 72"/>
                  <a:gd name="T24" fmla="*/ 6 w 70"/>
                  <a:gd name="T25" fmla="*/ 2 h 72"/>
                  <a:gd name="T26" fmla="*/ 13 w 70"/>
                  <a:gd name="T27" fmla="*/ 0 h 72"/>
                  <a:gd name="T28" fmla="*/ 27 w 70"/>
                  <a:gd name="T29" fmla="*/ 4 h 72"/>
                  <a:gd name="T30" fmla="*/ 28 w 70"/>
                  <a:gd name="T31" fmla="*/ 7 h 72"/>
                  <a:gd name="T32" fmla="*/ 26 w 70"/>
                  <a:gd name="T33" fmla="*/ 8 h 7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70" h="72">
                    <a:moveTo>
                      <a:pt x="65" y="20"/>
                    </a:moveTo>
                    <a:lnTo>
                      <a:pt x="43" y="19"/>
                    </a:lnTo>
                    <a:lnTo>
                      <a:pt x="23" y="38"/>
                    </a:lnTo>
                    <a:lnTo>
                      <a:pt x="22" y="45"/>
                    </a:lnTo>
                    <a:lnTo>
                      <a:pt x="23" y="52"/>
                    </a:lnTo>
                    <a:lnTo>
                      <a:pt x="31" y="63"/>
                    </a:lnTo>
                    <a:lnTo>
                      <a:pt x="31" y="69"/>
                    </a:lnTo>
                    <a:lnTo>
                      <a:pt x="26" y="72"/>
                    </a:lnTo>
                    <a:lnTo>
                      <a:pt x="14" y="62"/>
                    </a:lnTo>
                    <a:lnTo>
                      <a:pt x="4" y="50"/>
                    </a:lnTo>
                    <a:lnTo>
                      <a:pt x="0" y="25"/>
                    </a:lnTo>
                    <a:lnTo>
                      <a:pt x="1" y="21"/>
                    </a:lnTo>
                    <a:lnTo>
                      <a:pt x="15" y="6"/>
                    </a:lnTo>
                    <a:lnTo>
                      <a:pt x="32" y="0"/>
                    </a:lnTo>
                    <a:lnTo>
                      <a:pt x="68" y="10"/>
                    </a:lnTo>
                    <a:lnTo>
                      <a:pt x="70" y="18"/>
                    </a:lnTo>
                    <a:lnTo>
                      <a:pt x="65" y="2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6" name="Freeform 416">
                <a:extLst>
                  <a:ext uri="{FF2B5EF4-FFF2-40B4-BE49-F238E27FC236}">
                    <a16:creationId xmlns:a16="http://schemas.microsoft.com/office/drawing/2014/main" id="{F82DD0B1-E01C-4068-B3E1-3AC201526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4" y="3362"/>
                <a:ext cx="138" cy="61"/>
              </a:xfrm>
              <a:custGeom>
                <a:avLst/>
                <a:gdLst>
                  <a:gd name="T0" fmla="*/ 1 w 345"/>
                  <a:gd name="T1" fmla="*/ 0 h 153"/>
                  <a:gd name="T2" fmla="*/ 75 w 345"/>
                  <a:gd name="T3" fmla="*/ 29 h 153"/>
                  <a:gd name="T4" fmla="*/ 138 w 345"/>
                  <a:gd name="T5" fmla="*/ 60 h 153"/>
                  <a:gd name="T6" fmla="*/ 137 w 345"/>
                  <a:gd name="T7" fmla="*/ 61 h 153"/>
                  <a:gd name="T8" fmla="*/ 122 w 345"/>
                  <a:gd name="T9" fmla="*/ 60 h 153"/>
                  <a:gd name="T10" fmla="*/ 117 w 345"/>
                  <a:gd name="T11" fmla="*/ 56 h 153"/>
                  <a:gd name="T12" fmla="*/ 112 w 345"/>
                  <a:gd name="T13" fmla="*/ 53 h 153"/>
                  <a:gd name="T14" fmla="*/ 101 w 345"/>
                  <a:gd name="T15" fmla="*/ 49 h 153"/>
                  <a:gd name="T16" fmla="*/ 92 w 345"/>
                  <a:gd name="T17" fmla="*/ 45 h 153"/>
                  <a:gd name="T18" fmla="*/ 85 w 345"/>
                  <a:gd name="T19" fmla="*/ 41 h 153"/>
                  <a:gd name="T20" fmla="*/ 78 w 345"/>
                  <a:gd name="T21" fmla="*/ 38 h 153"/>
                  <a:gd name="T22" fmla="*/ 72 w 345"/>
                  <a:gd name="T23" fmla="*/ 35 h 153"/>
                  <a:gd name="T24" fmla="*/ 58 w 345"/>
                  <a:gd name="T25" fmla="*/ 29 h 153"/>
                  <a:gd name="T26" fmla="*/ 51 w 345"/>
                  <a:gd name="T27" fmla="*/ 26 h 153"/>
                  <a:gd name="T28" fmla="*/ 42 w 345"/>
                  <a:gd name="T29" fmla="*/ 23 h 153"/>
                  <a:gd name="T30" fmla="*/ 32 w 345"/>
                  <a:gd name="T31" fmla="*/ 18 h 153"/>
                  <a:gd name="T32" fmla="*/ 22 w 345"/>
                  <a:gd name="T33" fmla="*/ 13 h 153"/>
                  <a:gd name="T34" fmla="*/ 12 w 345"/>
                  <a:gd name="T35" fmla="*/ 8 h 153"/>
                  <a:gd name="T36" fmla="*/ 0 w 345"/>
                  <a:gd name="T37" fmla="*/ 2 h 153"/>
                  <a:gd name="T38" fmla="*/ 0 w 345"/>
                  <a:gd name="T39" fmla="*/ 0 h 153"/>
                  <a:gd name="T40" fmla="*/ 1 w 345"/>
                  <a:gd name="T41" fmla="*/ 0 h 153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45" h="153">
                    <a:moveTo>
                      <a:pt x="3" y="0"/>
                    </a:moveTo>
                    <a:cubicBezTo>
                      <a:pt x="72" y="27"/>
                      <a:pt x="107" y="51"/>
                      <a:pt x="187" y="73"/>
                    </a:cubicBezTo>
                    <a:cubicBezTo>
                      <a:pt x="239" y="89"/>
                      <a:pt x="301" y="116"/>
                      <a:pt x="345" y="150"/>
                    </a:cubicBezTo>
                    <a:lnTo>
                      <a:pt x="342" y="153"/>
                    </a:lnTo>
                    <a:lnTo>
                      <a:pt x="306" y="150"/>
                    </a:lnTo>
                    <a:lnTo>
                      <a:pt x="292" y="141"/>
                    </a:lnTo>
                    <a:lnTo>
                      <a:pt x="280" y="134"/>
                    </a:lnTo>
                    <a:lnTo>
                      <a:pt x="253" y="122"/>
                    </a:lnTo>
                    <a:lnTo>
                      <a:pt x="231" y="112"/>
                    </a:lnTo>
                    <a:lnTo>
                      <a:pt x="213" y="103"/>
                    </a:lnTo>
                    <a:lnTo>
                      <a:pt x="196" y="96"/>
                    </a:lnTo>
                    <a:lnTo>
                      <a:pt x="180" y="87"/>
                    </a:lnTo>
                    <a:lnTo>
                      <a:pt x="146" y="73"/>
                    </a:lnTo>
                    <a:lnTo>
                      <a:pt x="128" y="66"/>
                    </a:lnTo>
                    <a:lnTo>
                      <a:pt x="106" y="57"/>
                    </a:lnTo>
                    <a:lnTo>
                      <a:pt x="79" y="45"/>
                    </a:lnTo>
                    <a:lnTo>
                      <a:pt x="55" y="32"/>
                    </a:lnTo>
                    <a:lnTo>
                      <a:pt x="30" y="19"/>
                    </a:lnTo>
                    <a:lnTo>
                      <a:pt x="1" y="6"/>
                    </a:lnTo>
                    <a:lnTo>
                      <a:pt x="0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7" name="Freeform 417">
                <a:extLst>
                  <a:ext uri="{FF2B5EF4-FFF2-40B4-BE49-F238E27FC236}">
                    <a16:creationId xmlns:a16="http://schemas.microsoft.com/office/drawing/2014/main" id="{613F67E7-1B8A-4875-A527-ADAB28B46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6" y="3373"/>
                <a:ext cx="92" cy="40"/>
              </a:xfrm>
              <a:custGeom>
                <a:avLst/>
                <a:gdLst>
                  <a:gd name="T0" fmla="*/ 92 w 229"/>
                  <a:gd name="T1" fmla="*/ 2 h 99"/>
                  <a:gd name="T2" fmla="*/ 1 w 229"/>
                  <a:gd name="T3" fmla="*/ 40 h 99"/>
                  <a:gd name="T4" fmla="*/ 0 w 229"/>
                  <a:gd name="T5" fmla="*/ 37 h 99"/>
                  <a:gd name="T6" fmla="*/ 90 w 229"/>
                  <a:gd name="T7" fmla="*/ 0 h 99"/>
                  <a:gd name="T8" fmla="*/ 92 w 229"/>
                  <a:gd name="T9" fmla="*/ 2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29" h="99">
                    <a:moveTo>
                      <a:pt x="229" y="6"/>
                    </a:moveTo>
                    <a:cubicBezTo>
                      <a:pt x="164" y="37"/>
                      <a:pt x="70" y="90"/>
                      <a:pt x="2" y="99"/>
                    </a:cubicBezTo>
                    <a:lnTo>
                      <a:pt x="0" y="92"/>
                    </a:lnTo>
                    <a:cubicBezTo>
                      <a:pt x="78" y="47"/>
                      <a:pt x="146" y="37"/>
                      <a:pt x="225" y="0"/>
                    </a:cubicBezTo>
                    <a:lnTo>
                      <a:pt x="229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8" name="Freeform 418">
                <a:extLst>
                  <a:ext uri="{FF2B5EF4-FFF2-40B4-BE49-F238E27FC236}">
                    <a16:creationId xmlns:a16="http://schemas.microsoft.com/office/drawing/2014/main" id="{E5747482-E985-4938-9120-4908A4336A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6" y="3359"/>
                <a:ext cx="160" cy="79"/>
              </a:xfrm>
              <a:custGeom>
                <a:avLst/>
                <a:gdLst>
                  <a:gd name="T0" fmla="*/ 18 w 399"/>
                  <a:gd name="T1" fmla="*/ 2 h 196"/>
                  <a:gd name="T2" fmla="*/ 8 w 399"/>
                  <a:gd name="T3" fmla="*/ 8 h 196"/>
                  <a:gd name="T4" fmla="*/ 80 w 399"/>
                  <a:gd name="T5" fmla="*/ 40 h 196"/>
                  <a:gd name="T6" fmla="*/ 92 w 399"/>
                  <a:gd name="T7" fmla="*/ 46 h 196"/>
                  <a:gd name="T8" fmla="*/ 103 w 399"/>
                  <a:gd name="T9" fmla="*/ 51 h 196"/>
                  <a:gd name="T10" fmla="*/ 113 w 399"/>
                  <a:gd name="T11" fmla="*/ 55 h 196"/>
                  <a:gd name="T12" fmla="*/ 135 w 399"/>
                  <a:gd name="T13" fmla="*/ 65 h 196"/>
                  <a:gd name="T14" fmla="*/ 146 w 399"/>
                  <a:gd name="T15" fmla="*/ 71 h 196"/>
                  <a:gd name="T16" fmla="*/ 159 w 399"/>
                  <a:gd name="T17" fmla="*/ 76 h 196"/>
                  <a:gd name="T18" fmla="*/ 160 w 399"/>
                  <a:gd name="T19" fmla="*/ 78 h 196"/>
                  <a:gd name="T20" fmla="*/ 158 w 399"/>
                  <a:gd name="T21" fmla="*/ 79 h 196"/>
                  <a:gd name="T22" fmla="*/ 145 w 399"/>
                  <a:gd name="T23" fmla="*/ 73 h 196"/>
                  <a:gd name="T24" fmla="*/ 134 w 399"/>
                  <a:gd name="T25" fmla="*/ 69 h 196"/>
                  <a:gd name="T26" fmla="*/ 122 w 399"/>
                  <a:gd name="T27" fmla="*/ 64 h 196"/>
                  <a:gd name="T28" fmla="*/ 64 w 399"/>
                  <a:gd name="T29" fmla="*/ 41 h 196"/>
                  <a:gd name="T30" fmla="*/ 34 w 399"/>
                  <a:gd name="T31" fmla="*/ 24 h 196"/>
                  <a:gd name="T32" fmla="*/ 29 w 399"/>
                  <a:gd name="T33" fmla="*/ 21 h 196"/>
                  <a:gd name="T34" fmla="*/ 23 w 399"/>
                  <a:gd name="T35" fmla="*/ 18 h 196"/>
                  <a:gd name="T36" fmla="*/ 16 w 399"/>
                  <a:gd name="T37" fmla="*/ 15 h 196"/>
                  <a:gd name="T38" fmla="*/ 1 w 399"/>
                  <a:gd name="T39" fmla="*/ 9 h 196"/>
                  <a:gd name="T40" fmla="*/ 0 w 399"/>
                  <a:gd name="T41" fmla="*/ 7 h 196"/>
                  <a:gd name="T42" fmla="*/ 1 w 399"/>
                  <a:gd name="T43" fmla="*/ 5 h 196"/>
                  <a:gd name="T44" fmla="*/ 16 w 399"/>
                  <a:gd name="T45" fmla="*/ 0 h 196"/>
                  <a:gd name="T46" fmla="*/ 18 w 399"/>
                  <a:gd name="T47" fmla="*/ 0 h 196"/>
                  <a:gd name="T48" fmla="*/ 18 w 399"/>
                  <a:gd name="T49" fmla="*/ 2 h 19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99" h="196">
                    <a:moveTo>
                      <a:pt x="45" y="6"/>
                    </a:moveTo>
                    <a:lnTo>
                      <a:pt x="19" y="19"/>
                    </a:lnTo>
                    <a:cubicBezTo>
                      <a:pt x="83" y="35"/>
                      <a:pt x="138" y="75"/>
                      <a:pt x="200" y="99"/>
                    </a:cubicBezTo>
                    <a:lnTo>
                      <a:pt x="229" y="113"/>
                    </a:lnTo>
                    <a:lnTo>
                      <a:pt x="256" y="126"/>
                    </a:lnTo>
                    <a:lnTo>
                      <a:pt x="281" y="137"/>
                    </a:lnTo>
                    <a:lnTo>
                      <a:pt x="337" y="162"/>
                    </a:lnTo>
                    <a:lnTo>
                      <a:pt x="365" y="176"/>
                    </a:lnTo>
                    <a:lnTo>
                      <a:pt x="397" y="189"/>
                    </a:lnTo>
                    <a:lnTo>
                      <a:pt x="399" y="194"/>
                    </a:lnTo>
                    <a:lnTo>
                      <a:pt x="394" y="196"/>
                    </a:lnTo>
                    <a:lnTo>
                      <a:pt x="362" y="182"/>
                    </a:lnTo>
                    <a:lnTo>
                      <a:pt x="333" y="170"/>
                    </a:lnTo>
                    <a:lnTo>
                      <a:pt x="304" y="159"/>
                    </a:lnTo>
                    <a:cubicBezTo>
                      <a:pt x="256" y="140"/>
                      <a:pt x="207" y="124"/>
                      <a:pt x="160" y="102"/>
                    </a:cubicBezTo>
                    <a:cubicBezTo>
                      <a:pt x="136" y="90"/>
                      <a:pt x="111" y="73"/>
                      <a:pt x="86" y="60"/>
                    </a:cubicBezTo>
                    <a:lnTo>
                      <a:pt x="73" y="52"/>
                    </a:lnTo>
                    <a:lnTo>
                      <a:pt x="57" y="45"/>
                    </a:lnTo>
                    <a:lnTo>
                      <a:pt x="40" y="37"/>
                    </a:lnTo>
                    <a:lnTo>
                      <a:pt x="2" y="23"/>
                    </a:lnTo>
                    <a:lnTo>
                      <a:pt x="0" y="17"/>
                    </a:lnTo>
                    <a:lnTo>
                      <a:pt x="3" y="13"/>
                    </a:lnTo>
                    <a:lnTo>
                      <a:pt x="40" y="0"/>
                    </a:lnTo>
                    <a:lnTo>
                      <a:pt x="46" y="1"/>
                    </a:lnTo>
                    <a:lnTo>
                      <a:pt x="45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79" name="Freeform 419">
                <a:extLst>
                  <a:ext uri="{FF2B5EF4-FFF2-40B4-BE49-F238E27FC236}">
                    <a16:creationId xmlns:a16="http://schemas.microsoft.com/office/drawing/2014/main" id="{D2EC24AF-4980-41A8-9676-2200195D9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3386"/>
                <a:ext cx="80" cy="52"/>
              </a:xfrm>
              <a:custGeom>
                <a:avLst/>
                <a:gdLst>
                  <a:gd name="T0" fmla="*/ 0 w 201"/>
                  <a:gd name="T1" fmla="*/ 50 h 130"/>
                  <a:gd name="T2" fmla="*/ 33 w 201"/>
                  <a:gd name="T3" fmla="*/ 25 h 130"/>
                  <a:gd name="T4" fmla="*/ 39 w 201"/>
                  <a:gd name="T5" fmla="*/ 21 h 130"/>
                  <a:gd name="T6" fmla="*/ 55 w 201"/>
                  <a:gd name="T7" fmla="*/ 12 h 130"/>
                  <a:gd name="T8" fmla="*/ 61 w 201"/>
                  <a:gd name="T9" fmla="*/ 8 h 130"/>
                  <a:gd name="T10" fmla="*/ 66 w 201"/>
                  <a:gd name="T11" fmla="*/ 6 h 130"/>
                  <a:gd name="T12" fmla="*/ 78 w 201"/>
                  <a:gd name="T13" fmla="*/ 0 h 130"/>
                  <a:gd name="T14" fmla="*/ 80 w 201"/>
                  <a:gd name="T15" fmla="*/ 0 h 130"/>
                  <a:gd name="T16" fmla="*/ 41 w 201"/>
                  <a:gd name="T17" fmla="*/ 27 h 130"/>
                  <a:gd name="T18" fmla="*/ 30 w 201"/>
                  <a:gd name="T19" fmla="*/ 33 h 130"/>
                  <a:gd name="T20" fmla="*/ 21 w 201"/>
                  <a:gd name="T21" fmla="*/ 40 h 130"/>
                  <a:gd name="T22" fmla="*/ 17 w 201"/>
                  <a:gd name="T23" fmla="*/ 43 h 130"/>
                  <a:gd name="T24" fmla="*/ 12 w 201"/>
                  <a:gd name="T25" fmla="*/ 46 h 130"/>
                  <a:gd name="T26" fmla="*/ 7 w 201"/>
                  <a:gd name="T27" fmla="*/ 49 h 130"/>
                  <a:gd name="T28" fmla="*/ 2 w 201"/>
                  <a:gd name="T29" fmla="*/ 52 h 130"/>
                  <a:gd name="T30" fmla="*/ 0 w 201"/>
                  <a:gd name="T31" fmla="*/ 52 h 130"/>
                  <a:gd name="T32" fmla="*/ 0 w 201"/>
                  <a:gd name="T33" fmla="*/ 50 h 13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01" h="130">
                    <a:moveTo>
                      <a:pt x="1" y="124"/>
                    </a:moveTo>
                    <a:cubicBezTo>
                      <a:pt x="32" y="110"/>
                      <a:pt x="53" y="80"/>
                      <a:pt x="82" y="62"/>
                    </a:cubicBezTo>
                    <a:lnTo>
                      <a:pt x="97" y="53"/>
                    </a:lnTo>
                    <a:lnTo>
                      <a:pt x="137" y="30"/>
                    </a:lnTo>
                    <a:lnTo>
                      <a:pt x="153" y="21"/>
                    </a:lnTo>
                    <a:lnTo>
                      <a:pt x="166" y="14"/>
                    </a:lnTo>
                    <a:lnTo>
                      <a:pt x="196" y="0"/>
                    </a:lnTo>
                    <a:lnTo>
                      <a:pt x="201" y="1"/>
                    </a:lnTo>
                    <a:cubicBezTo>
                      <a:pt x="192" y="16"/>
                      <a:pt x="122" y="60"/>
                      <a:pt x="104" y="68"/>
                    </a:cubicBezTo>
                    <a:lnTo>
                      <a:pt x="76" y="83"/>
                    </a:lnTo>
                    <a:lnTo>
                      <a:pt x="54" y="100"/>
                    </a:lnTo>
                    <a:lnTo>
                      <a:pt x="43" y="107"/>
                    </a:lnTo>
                    <a:lnTo>
                      <a:pt x="31" y="115"/>
                    </a:lnTo>
                    <a:lnTo>
                      <a:pt x="17" y="123"/>
                    </a:lnTo>
                    <a:lnTo>
                      <a:pt x="4" y="130"/>
                    </a:lnTo>
                    <a:lnTo>
                      <a:pt x="0" y="130"/>
                    </a:lnTo>
                    <a:lnTo>
                      <a:pt x="1" y="12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0" name="Freeform 420">
                <a:extLst>
                  <a:ext uri="{FF2B5EF4-FFF2-40B4-BE49-F238E27FC236}">
                    <a16:creationId xmlns:a16="http://schemas.microsoft.com/office/drawing/2014/main" id="{3E8D1FB8-3705-4D1F-8A7A-2CCE0142B7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8" y="3362"/>
                <a:ext cx="6" cy="16"/>
              </a:xfrm>
              <a:custGeom>
                <a:avLst/>
                <a:gdLst>
                  <a:gd name="T0" fmla="*/ 4 w 15"/>
                  <a:gd name="T1" fmla="*/ 1 h 40"/>
                  <a:gd name="T2" fmla="*/ 6 w 15"/>
                  <a:gd name="T3" fmla="*/ 10 h 40"/>
                  <a:gd name="T4" fmla="*/ 3 w 15"/>
                  <a:gd name="T5" fmla="*/ 15 h 40"/>
                  <a:gd name="T6" fmla="*/ 1 w 15"/>
                  <a:gd name="T7" fmla="*/ 16 h 40"/>
                  <a:gd name="T8" fmla="*/ 0 w 15"/>
                  <a:gd name="T9" fmla="*/ 14 h 40"/>
                  <a:gd name="T10" fmla="*/ 0 w 15"/>
                  <a:gd name="T11" fmla="*/ 10 h 40"/>
                  <a:gd name="T12" fmla="*/ 1 w 15"/>
                  <a:gd name="T13" fmla="*/ 2 h 40"/>
                  <a:gd name="T14" fmla="*/ 2 w 15"/>
                  <a:gd name="T15" fmla="*/ 0 h 40"/>
                  <a:gd name="T16" fmla="*/ 4 w 15"/>
                  <a:gd name="T17" fmla="*/ 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5" h="40">
                    <a:moveTo>
                      <a:pt x="10" y="3"/>
                    </a:moveTo>
                    <a:lnTo>
                      <a:pt x="15" y="26"/>
                    </a:lnTo>
                    <a:lnTo>
                      <a:pt x="7" y="38"/>
                    </a:lnTo>
                    <a:lnTo>
                      <a:pt x="3" y="40"/>
                    </a:lnTo>
                    <a:lnTo>
                      <a:pt x="0" y="36"/>
                    </a:lnTo>
                    <a:lnTo>
                      <a:pt x="0" y="25"/>
                    </a:lnTo>
                    <a:lnTo>
                      <a:pt x="3" y="4"/>
                    </a:lnTo>
                    <a:lnTo>
                      <a:pt x="5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1" name="Freeform 421">
                <a:extLst>
                  <a:ext uri="{FF2B5EF4-FFF2-40B4-BE49-F238E27FC236}">
                    <a16:creationId xmlns:a16="http://schemas.microsoft.com/office/drawing/2014/main" id="{3F6026FE-5044-466D-9C56-CBF1EAD3DC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62" y="3159"/>
                <a:ext cx="51" cy="41"/>
              </a:xfrm>
              <a:custGeom>
                <a:avLst/>
                <a:gdLst>
                  <a:gd name="T0" fmla="*/ 1 w 128"/>
                  <a:gd name="T1" fmla="*/ 37 h 101"/>
                  <a:gd name="T2" fmla="*/ 15 w 128"/>
                  <a:gd name="T3" fmla="*/ 37 h 101"/>
                  <a:gd name="T4" fmla="*/ 27 w 128"/>
                  <a:gd name="T5" fmla="*/ 34 h 101"/>
                  <a:gd name="T6" fmla="*/ 32 w 128"/>
                  <a:gd name="T7" fmla="*/ 25 h 101"/>
                  <a:gd name="T8" fmla="*/ 37 w 128"/>
                  <a:gd name="T9" fmla="*/ 14 h 101"/>
                  <a:gd name="T10" fmla="*/ 42 w 128"/>
                  <a:gd name="T11" fmla="*/ 7 h 101"/>
                  <a:gd name="T12" fmla="*/ 49 w 128"/>
                  <a:gd name="T13" fmla="*/ 0 h 101"/>
                  <a:gd name="T14" fmla="*/ 51 w 128"/>
                  <a:gd name="T15" fmla="*/ 0 h 101"/>
                  <a:gd name="T16" fmla="*/ 51 w 128"/>
                  <a:gd name="T17" fmla="*/ 2 h 101"/>
                  <a:gd name="T18" fmla="*/ 42 w 128"/>
                  <a:gd name="T19" fmla="*/ 18 h 101"/>
                  <a:gd name="T20" fmla="*/ 37 w 128"/>
                  <a:gd name="T21" fmla="*/ 29 h 101"/>
                  <a:gd name="T22" fmla="*/ 34 w 128"/>
                  <a:gd name="T23" fmla="*/ 34 h 101"/>
                  <a:gd name="T24" fmla="*/ 29 w 128"/>
                  <a:gd name="T25" fmla="*/ 38 h 101"/>
                  <a:gd name="T26" fmla="*/ 22 w 128"/>
                  <a:gd name="T27" fmla="*/ 41 h 101"/>
                  <a:gd name="T28" fmla="*/ 16 w 128"/>
                  <a:gd name="T29" fmla="*/ 41 h 101"/>
                  <a:gd name="T30" fmla="*/ 1 w 128"/>
                  <a:gd name="T31" fmla="*/ 40 h 101"/>
                  <a:gd name="T32" fmla="*/ 0 w 128"/>
                  <a:gd name="T33" fmla="*/ 38 h 101"/>
                  <a:gd name="T34" fmla="*/ 1 w 128"/>
                  <a:gd name="T35" fmla="*/ 37 h 101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28" h="101">
                    <a:moveTo>
                      <a:pt x="3" y="91"/>
                    </a:moveTo>
                    <a:lnTo>
                      <a:pt x="37" y="92"/>
                    </a:lnTo>
                    <a:lnTo>
                      <a:pt x="67" y="83"/>
                    </a:lnTo>
                    <a:lnTo>
                      <a:pt x="81" y="62"/>
                    </a:lnTo>
                    <a:lnTo>
                      <a:pt x="92" y="34"/>
                    </a:lnTo>
                    <a:lnTo>
                      <a:pt x="106" y="17"/>
                    </a:lnTo>
                    <a:lnTo>
                      <a:pt x="122" y="1"/>
                    </a:lnTo>
                    <a:lnTo>
                      <a:pt x="127" y="0"/>
                    </a:lnTo>
                    <a:lnTo>
                      <a:pt x="128" y="5"/>
                    </a:lnTo>
                    <a:lnTo>
                      <a:pt x="105" y="45"/>
                    </a:lnTo>
                    <a:lnTo>
                      <a:pt x="92" y="71"/>
                    </a:lnTo>
                    <a:lnTo>
                      <a:pt x="85" y="83"/>
                    </a:lnTo>
                    <a:lnTo>
                      <a:pt x="73" y="94"/>
                    </a:lnTo>
                    <a:lnTo>
                      <a:pt x="56" y="100"/>
                    </a:lnTo>
                    <a:lnTo>
                      <a:pt x="40" y="101"/>
                    </a:lnTo>
                    <a:lnTo>
                      <a:pt x="3" y="98"/>
                    </a:lnTo>
                    <a:lnTo>
                      <a:pt x="0" y="94"/>
                    </a:lnTo>
                    <a:lnTo>
                      <a:pt x="3" y="9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2" name="Freeform 422">
                <a:extLst>
                  <a:ext uri="{FF2B5EF4-FFF2-40B4-BE49-F238E27FC236}">
                    <a16:creationId xmlns:a16="http://schemas.microsoft.com/office/drawing/2014/main" id="{CDC600C4-60E6-4C15-99E3-B404FBCBD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6" y="3175"/>
                <a:ext cx="25" cy="21"/>
              </a:xfrm>
              <a:custGeom>
                <a:avLst/>
                <a:gdLst>
                  <a:gd name="T0" fmla="*/ 2 w 61"/>
                  <a:gd name="T1" fmla="*/ 0 h 52"/>
                  <a:gd name="T2" fmla="*/ 14 w 61"/>
                  <a:gd name="T3" fmla="*/ 13 h 52"/>
                  <a:gd name="T4" fmla="*/ 23 w 61"/>
                  <a:gd name="T5" fmla="*/ 13 h 52"/>
                  <a:gd name="T6" fmla="*/ 25 w 61"/>
                  <a:gd name="T7" fmla="*/ 15 h 52"/>
                  <a:gd name="T8" fmla="*/ 24 w 61"/>
                  <a:gd name="T9" fmla="*/ 16 h 52"/>
                  <a:gd name="T10" fmla="*/ 18 w 61"/>
                  <a:gd name="T11" fmla="*/ 19 h 52"/>
                  <a:gd name="T12" fmla="*/ 12 w 61"/>
                  <a:gd name="T13" fmla="*/ 21 h 52"/>
                  <a:gd name="T14" fmla="*/ 8 w 61"/>
                  <a:gd name="T15" fmla="*/ 19 h 52"/>
                  <a:gd name="T16" fmla="*/ 4 w 61"/>
                  <a:gd name="T17" fmla="*/ 11 h 52"/>
                  <a:gd name="T18" fmla="*/ 2 w 61"/>
                  <a:gd name="T19" fmla="*/ 6 h 52"/>
                  <a:gd name="T20" fmla="*/ 0 w 61"/>
                  <a:gd name="T21" fmla="*/ 2 h 52"/>
                  <a:gd name="T22" fmla="*/ 0 w 61"/>
                  <a:gd name="T23" fmla="*/ 0 h 52"/>
                  <a:gd name="T24" fmla="*/ 2 w 61"/>
                  <a:gd name="T25" fmla="*/ 0 h 5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61" h="52">
                    <a:moveTo>
                      <a:pt x="4" y="1"/>
                    </a:moveTo>
                    <a:lnTo>
                      <a:pt x="34" y="33"/>
                    </a:lnTo>
                    <a:lnTo>
                      <a:pt x="56" y="33"/>
                    </a:lnTo>
                    <a:lnTo>
                      <a:pt x="61" y="37"/>
                    </a:lnTo>
                    <a:lnTo>
                      <a:pt x="58" y="40"/>
                    </a:lnTo>
                    <a:lnTo>
                      <a:pt x="43" y="48"/>
                    </a:lnTo>
                    <a:lnTo>
                      <a:pt x="30" y="52"/>
                    </a:lnTo>
                    <a:lnTo>
                      <a:pt x="19" y="48"/>
                    </a:lnTo>
                    <a:lnTo>
                      <a:pt x="10" y="26"/>
                    </a:lnTo>
                    <a:lnTo>
                      <a:pt x="5" y="15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3" name="Freeform 423">
                <a:extLst>
                  <a:ext uri="{FF2B5EF4-FFF2-40B4-BE49-F238E27FC236}">
                    <a16:creationId xmlns:a16="http://schemas.microsoft.com/office/drawing/2014/main" id="{E89BE2A4-A94E-48F9-8BFB-AA974AE21B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2" y="3032"/>
                <a:ext cx="16" cy="14"/>
              </a:xfrm>
              <a:custGeom>
                <a:avLst/>
                <a:gdLst>
                  <a:gd name="T0" fmla="*/ 3 w 38"/>
                  <a:gd name="T1" fmla="*/ 3 h 33"/>
                  <a:gd name="T2" fmla="*/ 4 w 38"/>
                  <a:gd name="T3" fmla="*/ 6 h 33"/>
                  <a:gd name="T4" fmla="*/ 6 w 38"/>
                  <a:gd name="T5" fmla="*/ 8 h 33"/>
                  <a:gd name="T6" fmla="*/ 11 w 38"/>
                  <a:gd name="T7" fmla="*/ 4 h 33"/>
                  <a:gd name="T8" fmla="*/ 10 w 38"/>
                  <a:gd name="T9" fmla="*/ 3 h 33"/>
                  <a:gd name="T10" fmla="*/ 10 w 38"/>
                  <a:gd name="T11" fmla="*/ 0 h 33"/>
                  <a:gd name="T12" fmla="*/ 12 w 38"/>
                  <a:gd name="T13" fmla="*/ 0 h 33"/>
                  <a:gd name="T14" fmla="*/ 16 w 38"/>
                  <a:gd name="T15" fmla="*/ 3 h 33"/>
                  <a:gd name="T16" fmla="*/ 16 w 38"/>
                  <a:gd name="T17" fmla="*/ 8 h 33"/>
                  <a:gd name="T18" fmla="*/ 13 w 38"/>
                  <a:gd name="T19" fmla="*/ 13 h 33"/>
                  <a:gd name="T20" fmla="*/ 7 w 38"/>
                  <a:gd name="T21" fmla="*/ 14 h 33"/>
                  <a:gd name="T22" fmla="*/ 2 w 38"/>
                  <a:gd name="T23" fmla="*/ 10 h 33"/>
                  <a:gd name="T24" fmla="*/ 0 w 38"/>
                  <a:gd name="T25" fmla="*/ 3 h 33"/>
                  <a:gd name="T26" fmla="*/ 1 w 38"/>
                  <a:gd name="T27" fmla="*/ 2 h 33"/>
                  <a:gd name="T28" fmla="*/ 3 w 38"/>
                  <a:gd name="T29" fmla="*/ 3 h 3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8" h="33">
                    <a:moveTo>
                      <a:pt x="8" y="7"/>
                    </a:moveTo>
                    <a:lnTo>
                      <a:pt x="9" y="13"/>
                    </a:lnTo>
                    <a:lnTo>
                      <a:pt x="14" y="18"/>
                    </a:lnTo>
                    <a:lnTo>
                      <a:pt x="27" y="9"/>
                    </a:lnTo>
                    <a:lnTo>
                      <a:pt x="23" y="6"/>
                    </a:lnTo>
                    <a:lnTo>
                      <a:pt x="23" y="1"/>
                    </a:lnTo>
                    <a:lnTo>
                      <a:pt x="28" y="0"/>
                    </a:lnTo>
                    <a:lnTo>
                      <a:pt x="38" y="7"/>
                    </a:lnTo>
                    <a:lnTo>
                      <a:pt x="37" y="19"/>
                    </a:lnTo>
                    <a:lnTo>
                      <a:pt x="30" y="31"/>
                    </a:lnTo>
                    <a:lnTo>
                      <a:pt x="16" y="33"/>
                    </a:lnTo>
                    <a:lnTo>
                      <a:pt x="5" y="23"/>
                    </a:lnTo>
                    <a:lnTo>
                      <a:pt x="0" y="8"/>
                    </a:lnTo>
                    <a:lnTo>
                      <a:pt x="3" y="4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4" name="Freeform 424">
                <a:extLst>
                  <a:ext uri="{FF2B5EF4-FFF2-40B4-BE49-F238E27FC236}">
                    <a16:creationId xmlns:a16="http://schemas.microsoft.com/office/drawing/2014/main" id="{D8F1ACF2-A84D-4DDE-9BA3-DCB3FCCA12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9" y="3036"/>
                <a:ext cx="17" cy="14"/>
              </a:xfrm>
              <a:custGeom>
                <a:avLst/>
                <a:gdLst>
                  <a:gd name="T0" fmla="*/ 3 w 42"/>
                  <a:gd name="T1" fmla="*/ 6 h 34"/>
                  <a:gd name="T2" fmla="*/ 3 w 42"/>
                  <a:gd name="T3" fmla="*/ 8 h 34"/>
                  <a:gd name="T4" fmla="*/ 8 w 42"/>
                  <a:gd name="T5" fmla="*/ 8 h 34"/>
                  <a:gd name="T6" fmla="*/ 11 w 42"/>
                  <a:gd name="T7" fmla="*/ 5 h 34"/>
                  <a:gd name="T8" fmla="*/ 10 w 42"/>
                  <a:gd name="T9" fmla="*/ 3 h 34"/>
                  <a:gd name="T10" fmla="*/ 8 w 42"/>
                  <a:gd name="T11" fmla="*/ 1 h 34"/>
                  <a:gd name="T12" fmla="*/ 10 w 42"/>
                  <a:gd name="T13" fmla="*/ 0 h 34"/>
                  <a:gd name="T14" fmla="*/ 17 w 42"/>
                  <a:gd name="T15" fmla="*/ 3 h 34"/>
                  <a:gd name="T16" fmla="*/ 17 w 42"/>
                  <a:gd name="T17" fmla="*/ 4 h 34"/>
                  <a:gd name="T18" fmla="*/ 15 w 42"/>
                  <a:gd name="T19" fmla="*/ 9 h 34"/>
                  <a:gd name="T20" fmla="*/ 12 w 42"/>
                  <a:gd name="T21" fmla="*/ 13 h 34"/>
                  <a:gd name="T22" fmla="*/ 8 w 42"/>
                  <a:gd name="T23" fmla="*/ 14 h 34"/>
                  <a:gd name="T24" fmla="*/ 3 w 42"/>
                  <a:gd name="T25" fmla="*/ 14 h 34"/>
                  <a:gd name="T26" fmla="*/ 0 w 42"/>
                  <a:gd name="T27" fmla="*/ 6 h 34"/>
                  <a:gd name="T28" fmla="*/ 3 w 42"/>
                  <a:gd name="T29" fmla="*/ 6 h 3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2" h="34">
                    <a:moveTo>
                      <a:pt x="7" y="14"/>
                    </a:moveTo>
                    <a:lnTo>
                      <a:pt x="8" y="20"/>
                    </a:lnTo>
                    <a:lnTo>
                      <a:pt x="20" y="20"/>
                    </a:lnTo>
                    <a:lnTo>
                      <a:pt x="27" y="11"/>
                    </a:lnTo>
                    <a:lnTo>
                      <a:pt x="24" y="7"/>
                    </a:lnTo>
                    <a:lnTo>
                      <a:pt x="20" y="3"/>
                    </a:lnTo>
                    <a:lnTo>
                      <a:pt x="24" y="0"/>
                    </a:lnTo>
                    <a:lnTo>
                      <a:pt x="42" y="7"/>
                    </a:lnTo>
                    <a:lnTo>
                      <a:pt x="42" y="9"/>
                    </a:lnTo>
                    <a:lnTo>
                      <a:pt x="38" y="21"/>
                    </a:lnTo>
                    <a:lnTo>
                      <a:pt x="30" y="31"/>
                    </a:lnTo>
                    <a:lnTo>
                      <a:pt x="19" y="34"/>
                    </a:lnTo>
                    <a:lnTo>
                      <a:pt x="8" y="33"/>
                    </a:lnTo>
                    <a:lnTo>
                      <a:pt x="0" y="14"/>
                    </a:lnTo>
                    <a:lnTo>
                      <a:pt x="7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85" name="Freeform 425">
                <a:extLst>
                  <a:ext uri="{FF2B5EF4-FFF2-40B4-BE49-F238E27FC236}">
                    <a16:creationId xmlns:a16="http://schemas.microsoft.com/office/drawing/2014/main" id="{31494521-5FC1-40F9-A944-5F37228C8C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6" y="3025"/>
                <a:ext cx="12" cy="16"/>
              </a:xfrm>
              <a:custGeom>
                <a:avLst/>
                <a:gdLst>
                  <a:gd name="T0" fmla="*/ 2 w 30"/>
                  <a:gd name="T1" fmla="*/ 11 h 38"/>
                  <a:gd name="T2" fmla="*/ 5 w 30"/>
                  <a:gd name="T3" fmla="*/ 11 h 38"/>
                  <a:gd name="T4" fmla="*/ 7 w 30"/>
                  <a:gd name="T5" fmla="*/ 6 h 38"/>
                  <a:gd name="T6" fmla="*/ 6 w 30"/>
                  <a:gd name="T7" fmla="*/ 4 h 38"/>
                  <a:gd name="T8" fmla="*/ 3 w 30"/>
                  <a:gd name="T9" fmla="*/ 3 h 38"/>
                  <a:gd name="T10" fmla="*/ 2 w 30"/>
                  <a:gd name="T11" fmla="*/ 1 h 38"/>
                  <a:gd name="T12" fmla="*/ 4 w 30"/>
                  <a:gd name="T13" fmla="*/ 0 h 38"/>
                  <a:gd name="T14" fmla="*/ 12 w 30"/>
                  <a:gd name="T15" fmla="*/ 7 h 38"/>
                  <a:gd name="T16" fmla="*/ 11 w 30"/>
                  <a:gd name="T17" fmla="*/ 13 h 38"/>
                  <a:gd name="T18" fmla="*/ 8 w 30"/>
                  <a:gd name="T19" fmla="*/ 16 h 38"/>
                  <a:gd name="T20" fmla="*/ 4 w 30"/>
                  <a:gd name="T21" fmla="*/ 16 h 38"/>
                  <a:gd name="T22" fmla="*/ 0 w 30"/>
                  <a:gd name="T23" fmla="*/ 13 h 38"/>
                  <a:gd name="T24" fmla="*/ 0 w 30"/>
                  <a:gd name="T25" fmla="*/ 11 h 38"/>
                  <a:gd name="T26" fmla="*/ 2 w 30"/>
                  <a:gd name="T27" fmla="*/ 11 h 3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6" y="26"/>
                    </a:moveTo>
                    <a:lnTo>
                      <a:pt x="13" y="25"/>
                    </a:lnTo>
                    <a:lnTo>
                      <a:pt x="18" y="15"/>
                    </a:lnTo>
                    <a:lnTo>
                      <a:pt x="14" y="9"/>
                    </a:lnTo>
                    <a:lnTo>
                      <a:pt x="8" y="6"/>
                    </a:lnTo>
                    <a:lnTo>
                      <a:pt x="6" y="2"/>
                    </a:lnTo>
                    <a:lnTo>
                      <a:pt x="9" y="0"/>
                    </a:lnTo>
                    <a:lnTo>
                      <a:pt x="30" y="17"/>
                    </a:lnTo>
                    <a:lnTo>
                      <a:pt x="27" y="30"/>
                    </a:lnTo>
                    <a:lnTo>
                      <a:pt x="20" y="37"/>
                    </a:lnTo>
                    <a:lnTo>
                      <a:pt x="10" y="38"/>
                    </a:lnTo>
                    <a:lnTo>
                      <a:pt x="0" y="30"/>
                    </a:lnTo>
                    <a:lnTo>
                      <a:pt x="1" y="25"/>
                    </a:lnTo>
                    <a:lnTo>
                      <a:pt x="6" y="2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72" name="Text Box 426">
                <a:extLst>
                  <a:ext uri="{FF2B5EF4-FFF2-40B4-BE49-F238E27FC236}">
                    <a16:creationId xmlns:a16="http://schemas.microsoft.com/office/drawing/2014/main" id="{03FD2583-ADBA-4211-9468-77F32B76961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94" y="841"/>
                <a:ext cx="840" cy="1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lIns="0" tIns="0" rIns="0" bIns="0">
                <a:spAutoFit/>
              </a:bodyPr>
              <a:lstStyle/>
              <a:p>
                <a:pPr>
                  <a:defRPr/>
                </a:pPr>
                <a:r>
                  <a:rPr lang="en-US" altLang="ja-JP" sz="1600" b="1" dirty="0">
                    <a:solidFill>
                      <a:schemeClr val="tx1">
                        <a:lumMod val="75000"/>
                      </a:schemeClr>
                    </a:solidFill>
                    <a:latin typeface="Arial" charset="0"/>
                    <a:cs typeface="Arial" charset="0"/>
                  </a:rPr>
                  <a:t>Expectativas</a:t>
                </a:r>
                <a:endParaRPr lang="en-US" altLang="ja-JP" sz="1600" dirty="0">
                  <a:latin typeface="Arial" charset="0"/>
                  <a:cs typeface="Arial" charset="0"/>
                </a:endParaRPr>
              </a:p>
            </p:txBody>
          </p:sp>
          <p:sp>
            <p:nvSpPr>
              <p:cNvPr id="19887" name="Text Box 427">
                <a:extLst>
                  <a:ext uri="{FF2B5EF4-FFF2-40B4-BE49-F238E27FC236}">
                    <a16:creationId xmlns:a16="http://schemas.microsoft.com/office/drawing/2014/main" id="{5F968F1F-B84A-4950-8B3A-1D68D04A31B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34" y="1898"/>
                <a:ext cx="566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9pPr>
              </a:lstStyle>
              <a:p>
                <a:pPr eaLnBrk="1" hangingPunct="1"/>
                <a:r>
                  <a:rPr lang="en-US" altLang="ja-JP" b="1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Cliente</a:t>
                </a:r>
              </a:p>
            </p:txBody>
          </p:sp>
          <p:sp>
            <p:nvSpPr>
              <p:cNvPr id="19888" name="Text Box 428">
                <a:extLst>
                  <a:ext uri="{FF2B5EF4-FFF2-40B4-BE49-F238E27FC236}">
                    <a16:creationId xmlns:a16="http://schemas.microsoft.com/office/drawing/2014/main" id="{AE16399E-1447-4669-B6C3-5DF02CE6D2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0" y="2261"/>
                <a:ext cx="797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9pPr>
              </a:lstStyle>
              <a:p>
                <a:pPr eaLnBrk="1" hangingPunct="1"/>
                <a:r>
                  <a:rPr lang="en-US" altLang="ja-JP" b="1">
                    <a:solidFill>
                      <a:srgbClr val="FF0000"/>
                    </a:solidFill>
                    <a:cs typeface="Arial" panose="020B0604020202020204" pitchFamily="34" charset="0"/>
                  </a:rPr>
                  <a:t>Requisitos</a:t>
                </a:r>
                <a:endParaRPr lang="en-US" altLang="ja-JP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89" name="Text Box 429">
                <a:extLst>
                  <a:ext uri="{FF2B5EF4-FFF2-40B4-BE49-F238E27FC236}">
                    <a16:creationId xmlns:a16="http://schemas.microsoft.com/office/drawing/2014/main" id="{F0AB15AE-BF35-4B30-B986-0EACFC69A0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51" y="2389"/>
                <a:ext cx="1745" cy="4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9pPr>
              </a:lstStyle>
              <a:p>
                <a:pPr eaLnBrk="1" hangingPunct="1"/>
                <a:r>
                  <a:rPr lang="en-US" altLang="ja-JP" sz="1500">
                    <a:latin typeface="Arial" panose="020B0604020202020204" pitchFamily="34" charset="0"/>
                    <a:cs typeface="Arial" panose="020B0604020202020204" pitchFamily="34" charset="0"/>
                  </a:rPr>
                  <a:t>El equipo de proyecto </a:t>
                </a:r>
                <a:r>
                  <a:rPr lang="en-US" altLang="ja-JP" sz="1500">
                    <a:cs typeface="Arial" panose="020B0604020202020204" pitchFamily="34" charset="0"/>
                  </a:rPr>
                  <a:t>define los entregables necesarios para cumplir con los  requisitos </a:t>
                </a:r>
                <a:endParaRPr lang="en-US" altLang="ja-JP" sz="15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90" name="Text Box 433">
                <a:extLst>
                  <a:ext uri="{FF2B5EF4-FFF2-40B4-BE49-F238E27FC236}">
                    <a16:creationId xmlns:a16="http://schemas.microsoft.com/office/drawing/2014/main" id="{541AECE7-D4AB-4D23-842E-AE606B3D5E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65" y="3519"/>
                <a:ext cx="908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ndara" panose="020E0502030303020204" pitchFamily="34" charset="0"/>
                  </a:defRPr>
                </a:lvl9pPr>
              </a:lstStyle>
              <a:p>
                <a:pPr eaLnBrk="1" hangingPunct="1"/>
                <a:r>
                  <a:rPr lang="en-US" altLang="ja-JP" b="1">
                    <a:solidFill>
                      <a:srgbClr val="FF0000"/>
                    </a:solidFill>
                    <a:cs typeface="Arial" panose="020B0604020202020204" pitchFamily="34" charset="0"/>
                  </a:rPr>
                  <a:t>Entregables</a:t>
                </a:r>
                <a:endParaRPr lang="en-US" altLang="ja-JP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9462" name="Text Box 436">
              <a:extLst>
                <a:ext uri="{FF2B5EF4-FFF2-40B4-BE49-F238E27FC236}">
                  <a16:creationId xmlns:a16="http://schemas.microsoft.com/office/drawing/2014/main" id="{5C3D1CA5-6416-4B90-82C9-854D7DD47D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17467" y="2077368"/>
              <a:ext cx="2545080" cy="750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n-US" altLang="ja-JP" sz="1500">
                  <a:latin typeface="Arial" panose="020B0604020202020204" pitchFamily="34" charset="0"/>
                  <a:cs typeface="Arial" panose="020B0604020202020204" pitchFamily="34" charset="0"/>
                </a:rPr>
                <a:t>El equipo de gestión del </a:t>
              </a:r>
              <a:r>
                <a:rPr lang="en-US" altLang="ja-JP" sz="1500">
                  <a:cs typeface="Arial" panose="020B0604020202020204" pitchFamily="34" charset="0"/>
                </a:rPr>
                <a:t>proyecto traduce las expectativas en requisitos</a:t>
              </a:r>
              <a:endParaRPr lang="en-US" altLang="ja-JP" sz="15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Wxyqxom6oakBjuppQVrG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Azy5Bk56EgFJKa04FDJu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L6ZwGvuRAatQBmSDsZH0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6zoY32XCq3U4Or64DACM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gTyDc1aKMMzKZp8HrsTYJ"/>
</p:tagLst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9D2303A14EF9B43A7C463568E04D10C" ma:contentTypeVersion="11" ma:contentTypeDescription="Crear nuevo documento." ma:contentTypeScope="" ma:versionID="0f81435806f86a3fc3367c7472e2e5ec">
  <xsd:schema xmlns:xsd="http://www.w3.org/2001/XMLSchema" xmlns:xs="http://www.w3.org/2001/XMLSchema" xmlns:p="http://schemas.microsoft.com/office/2006/metadata/properties" xmlns:ns3="92f665f1-379d-4402-bd07-afabc33bff16" xmlns:ns4="b2f1b6dc-0811-4178-b44e-61abc6c46c0b" targetNamespace="http://schemas.microsoft.com/office/2006/metadata/properties" ma:root="true" ma:fieldsID="6abce332dc5dd6c3cefa26a5ce9b81db" ns3:_="" ns4:_="">
    <xsd:import namespace="92f665f1-379d-4402-bd07-afabc33bff16"/>
    <xsd:import namespace="b2f1b6dc-0811-4178-b44e-61abc6c46c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f665f1-379d-4402-bd07-afabc33bff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1b6dc-0811-4178-b44e-61abc6c46c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3D6E518-7FE5-4386-83CD-D75D39A2C1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f665f1-379d-4402-bd07-afabc33bff16"/>
    <ds:schemaRef ds:uri="b2f1b6dc-0811-4178-b44e-61abc6c4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4558</TotalTime>
  <Words>1426</Words>
  <Application>Microsoft Office PowerPoint</Application>
  <PresentationFormat>Panorámica</PresentationFormat>
  <Paragraphs>199</Paragraphs>
  <Slides>28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7" baseType="lpstr">
      <vt:lpstr>Wingdings</vt:lpstr>
      <vt:lpstr>Montserrat</vt:lpstr>
      <vt:lpstr>Source Sans Pro</vt:lpstr>
      <vt:lpstr>Stag Book</vt:lpstr>
      <vt:lpstr>Candara</vt:lpstr>
      <vt:lpstr>Arial</vt:lpstr>
      <vt:lpstr>Calibri</vt:lpstr>
      <vt:lpstr>Berlin Sans FB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Christian Morales LL.</cp:lastModifiedBy>
  <cp:revision>268</cp:revision>
  <dcterms:created xsi:type="dcterms:W3CDTF">2019-08-23T20:21:46Z</dcterms:created>
  <dcterms:modified xsi:type="dcterms:W3CDTF">2021-07-02T04:32:10Z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0x01010049D2303A14EF9B43A7C463568E04D10C</vt:lpwstr>
  </property>
</Properties>
</file>

<file path=docProps/thumbnail.jpeg>
</file>